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/>
    <p:restoredTop sz="94694"/>
  </p:normalViewPr>
  <p:slideViewPr>
    <p:cSldViewPr snapToGrid="0">
      <p:cViewPr varScale="1">
        <p:scale>
          <a:sx n="107" d="100"/>
          <a:sy n="107" d="100"/>
        </p:scale>
        <p:origin x="192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- 2 Speaker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#GSMCON2024">
            <a:extLst>
              <a:ext uri="{FF2B5EF4-FFF2-40B4-BE49-F238E27FC236}">
                <a16:creationId xmlns:a16="http://schemas.microsoft.com/office/drawing/2014/main" id="{043D1A61-C50B-01A8-1438-56583EBDE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869429" y="2232078"/>
            <a:ext cx="10418163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 descr="Section Heading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1207658" y="3017520"/>
            <a:ext cx="987552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 descr="Section Heading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6;p1">
            <a:extLst>
              <a:ext uri="{FF2B5EF4-FFF2-40B4-BE49-F238E27FC236}">
                <a16:creationId xmlns:a16="http://schemas.microsoft.com/office/drawing/2014/main" id="{679A2EF2-77CB-072F-E5A8-DB3CDBBC1CA4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98C1A9-AFAD-4154-2942-070BF3438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B27C79-B791-8E52-AF88-A456BDE28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B79D616-FD3C-D62C-B323-21BD48CCB2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CADFAC-ACE6-D17D-E77D-4902BDE37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8064CDF-E141-767E-A164-6769FC4F8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ODY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EEC1970-D0E2-0582-7A7A-956A74C03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#GSMCON2024&#10;">
            <a:extLst>
              <a:ext uri="{FF2B5EF4-FFF2-40B4-BE49-F238E27FC236}">
                <a16:creationId xmlns:a16="http://schemas.microsoft.com/office/drawing/2014/main" id="{ABEB4782-B1A9-C8F1-49FF-FCFFFC9B9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0297" y="2932546"/>
            <a:ext cx="6558395" cy="12013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</a:pPr>
            <a:r>
              <a:rPr lang="en-US" sz="5000" dirty="0"/>
              <a:t>Please type the approved title of your session here</a:t>
            </a:r>
            <a:endParaRPr sz="5000"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294967295"/>
          </p:nvPr>
        </p:nvSpPr>
        <p:spPr>
          <a:xfrm>
            <a:off x="2415172" y="4421569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2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Speaker Name</a:t>
            </a:r>
            <a:endParaRPr sz="3200" b="1" dirty="0">
              <a:solidFill>
                <a:srgbClr val="333E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294967295"/>
          </p:nvPr>
        </p:nvSpPr>
        <p:spPr>
          <a:xfrm>
            <a:off x="2406412" y="4856544"/>
            <a:ext cx="383381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Job Title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294967295"/>
          </p:nvPr>
        </p:nvSpPr>
        <p:spPr>
          <a:xfrm>
            <a:off x="2406412" y="5240557"/>
            <a:ext cx="38338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Agency Name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9" descr="Speaker 1 headshot placeholder; replace this with your headshot."/>
          <p:cNvPicPr preferRelativeResize="0"/>
          <p:nvPr/>
        </p:nvPicPr>
        <p:blipFill rotWithShape="1">
          <a:blip r:embed="rId3">
            <a:alphaModFix/>
          </a:blip>
          <a:srcRect t="1497"/>
          <a:stretch/>
        </p:blipFill>
        <p:spPr>
          <a:xfrm>
            <a:off x="585649" y="4315646"/>
            <a:ext cx="1686911" cy="1639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;p9">
            <a:extLst>
              <a:ext uri="{FF2B5EF4-FFF2-40B4-BE49-F238E27FC236}">
                <a16:creationId xmlns:a16="http://schemas.microsoft.com/office/drawing/2014/main" id="{F767D734-2B86-77DE-0890-BA9310D7726F}"/>
              </a:ext>
            </a:extLst>
          </p:cNvPr>
          <p:cNvSpPr txBox="1">
            <a:spLocks/>
          </p:cNvSpPr>
          <p:nvPr/>
        </p:nvSpPr>
        <p:spPr>
          <a:xfrm>
            <a:off x="8078507" y="4421569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55555"/>
              </a:lnSpc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2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Speaker Name</a:t>
            </a:r>
          </a:p>
        </p:txBody>
      </p:sp>
      <p:sp>
        <p:nvSpPr>
          <p:cNvPr id="3" name="Google Shape;41;p9">
            <a:extLst>
              <a:ext uri="{FF2B5EF4-FFF2-40B4-BE49-F238E27FC236}">
                <a16:creationId xmlns:a16="http://schemas.microsoft.com/office/drawing/2014/main" id="{3090F052-B339-EA43-31C3-F94FF35C9743}"/>
              </a:ext>
            </a:extLst>
          </p:cNvPr>
          <p:cNvSpPr txBox="1">
            <a:spLocks/>
          </p:cNvSpPr>
          <p:nvPr/>
        </p:nvSpPr>
        <p:spPr>
          <a:xfrm>
            <a:off x="8069747" y="4856544"/>
            <a:ext cx="383381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Job Title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5;p9">
            <a:extLst>
              <a:ext uri="{FF2B5EF4-FFF2-40B4-BE49-F238E27FC236}">
                <a16:creationId xmlns:a16="http://schemas.microsoft.com/office/drawing/2014/main" id="{000CDD03-314A-82D4-9D1B-2167E88334EB}"/>
              </a:ext>
            </a:extLst>
          </p:cNvPr>
          <p:cNvSpPr txBox="1">
            <a:spLocks/>
          </p:cNvSpPr>
          <p:nvPr/>
        </p:nvSpPr>
        <p:spPr>
          <a:xfrm>
            <a:off x="8069747" y="5240557"/>
            <a:ext cx="38338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Agency Name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44;p9" descr="Speaker 2 headshot placeholder; replace this with your headshot.">
            <a:extLst>
              <a:ext uri="{FF2B5EF4-FFF2-40B4-BE49-F238E27FC236}">
                <a16:creationId xmlns:a16="http://schemas.microsoft.com/office/drawing/2014/main" id="{857BE6CD-AE36-7426-65E7-7FE1FCA7D3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97"/>
          <a:stretch/>
        </p:blipFill>
        <p:spPr>
          <a:xfrm>
            <a:off x="6248984" y="4315646"/>
            <a:ext cx="1686911" cy="1639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6000"/>
              <a:buFont typeface="Calibri"/>
              <a:buNone/>
            </a:pPr>
            <a:r>
              <a:rPr lang="en-US" dirty="0"/>
              <a:t>Replace this section heading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Replace this subheading text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point of this slide</a:t>
            </a:r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images and graphics</a:t>
            </a:r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10000" y="1690824"/>
            <a:ext cx="7487766" cy="435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8630" algn="l" rtl="0">
              <a:spcBef>
                <a:spcPts val="500"/>
              </a:spcBef>
              <a:spcAft>
                <a:spcPts val="0"/>
              </a:spcAft>
              <a:buSzPts val="3780"/>
              <a:buChar char="•"/>
            </a:pPr>
            <a:r>
              <a:rPr lang="en-US" dirty="0"/>
              <a:t>Consider this advice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We encourage you to use images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Blur/mask any sensitive info on screenshots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Only use graphics or stock photos that you own or have permission to use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Right click on images to add Alt Text</a:t>
            </a:r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Screenshots must be large enough to see across a very large conference room!</a:t>
            </a:r>
          </a:p>
        </p:txBody>
      </p:sp>
      <p:pic>
        <p:nvPicPr>
          <p:cNvPr id="5" name="Picture 4" descr="Woman looking down at her cell phone and smiling.">
            <a:extLst>
              <a:ext uri="{FF2B5EF4-FFF2-40B4-BE49-F238E27FC236}">
                <a16:creationId xmlns:a16="http://schemas.microsoft.com/office/drawing/2014/main" id="{46736FBC-CA52-B11A-3791-90A48387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40" y="1331088"/>
            <a:ext cx="3269059" cy="495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3E84-FBA8-240B-649E-0857AF80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301" y="1547724"/>
            <a:ext cx="3024499" cy="1325563"/>
          </a:xfrm>
        </p:spPr>
        <p:txBody>
          <a:bodyPr/>
          <a:lstStyle/>
          <a:p>
            <a:r>
              <a:rPr lang="en-US" dirty="0"/>
              <a:t>Large Screenshot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329301" y="3085188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  <p:pic>
        <p:nvPicPr>
          <p:cNvPr id="8" name="Picture 7" descr="Example of a large screenshot of a social media post.">
            <a:extLst>
              <a:ext uri="{FF2B5EF4-FFF2-40B4-BE49-F238E27FC236}">
                <a16:creationId xmlns:a16="http://schemas.microsoft.com/office/drawing/2014/main" id="{707EBC49-09F9-B1A7-053E-FA016F907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36"/>
          <a:stretch/>
        </p:blipFill>
        <p:spPr>
          <a:xfrm>
            <a:off x="1070506" y="591756"/>
            <a:ext cx="6791629" cy="5459941"/>
          </a:xfrm>
          <a:prstGeom prst="rect">
            <a:avLst/>
          </a:prstGeom>
        </p:spPr>
      </p:pic>
      <p:pic>
        <p:nvPicPr>
          <p:cNvPr id="14" name="Picture 13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DC1E34FC-7C14-23B7-F5B5-068A39F19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028" y="-241738"/>
            <a:ext cx="4110711" cy="2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B142-A39E-FEDE-152E-55F87954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982" y="2187579"/>
            <a:ext cx="3277588" cy="1325563"/>
          </a:xfrm>
        </p:spPr>
        <p:txBody>
          <a:bodyPr/>
          <a:lstStyle/>
          <a:p>
            <a:r>
              <a:rPr lang="en-US" dirty="0"/>
              <a:t>Small Screenshots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533982" y="3684801"/>
            <a:ext cx="35691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  <p:pic>
        <p:nvPicPr>
          <p:cNvPr id="8" name="Picture 7" descr="Example #1 of a very small social media screenshot.">
            <a:extLst>
              <a:ext uri="{FF2B5EF4-FFF2-40B4-BE49-F238E27FC236}">
                <a16:creationId xmlns:a16="http://schemas.microsoft.com/office/drawing/2014/main" id="{707EBC49-09F9-B1A7-053E-FA016F90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7" y="890879"/>
            <a:ext cx="3277589" cy="3108544"/>
          </a:xfrm>
          <a:prstGeom prst="rect">
            <a:avLst/>
          </a:prstGeom>
        </p:spPr>
      </p:pic>
      <p:pic>
        <p:nvPicPr>
          <p:cNvPr id="4" name="Picture 3" descr="Example #2 of a very small social media screenshot.">
            <a:extLst>
              <a:ext uri="{FF2B5EF4-FFF2-40B4-BE49-F238E27FC236}">
                <a16:creationId xmlns:a16="http://schemas.microsoft.com/office/drawing/2014/main" id="{73B35BE2-738C-7791-7977-CD475BD4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11" y="3036377"/>
            <a:ext cx="3277589" cy="3108544"/>
          </a:xfrm>
          <a:prstGeom prst="rect">
            <a:avLst/>
          </a:prstGeom>
        </p:spPr>
      </p:pic>
      <p:pic>
        <p:nvPicPr>
          <p:cNvPr id="5" name="Picture 4" descr="Example #3 of a very small social media screenshot.">
            <a:extLst>
              <a:ext uri="{FF2B5EF4-FFF2-40B4-BE49-F238E27FC236}">
                <a16:creationId xmlns:a16="http://schemas.microsoft.com/office/drawing/2014/main" id="{BB3A7F92-C54F-5C4E-BD35-2FC7AA34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12" y="506886"/>
            <a:ext cx="3277589" cy="3108544"/>
          </a:xfrm>
          <a:prstGeom prst="rect">
            <a:avLst/>
          </a:prstGeom>
        </p:spPr>
      </p:pic>
      <p:pic>
        <p:nvPicPr>
          <p:cNvPr id="3" name="Picture 2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9E759617-4CED-796B-7E2B-F07F0107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419" y="1201664"/>
            <a:ext cx="4793172" cy="26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214</Words>
  <Application>Microsoft Macintosh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Please type the approved title of your session here</vt:lpstr>
      <vt:lpstr>Replace this section heading</vt:lpstr>
      <vt:lpstr>Main point of this slide</vt:lpstr>
      <vt:lpstr>Use of images and graphics</vt:lpstr>
      <vt:lpstr>Large Screenshot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Kristy Dalton</cp:lastModifiedBy>
  <cp:revision>13</cp:revision>
  <dcterms:modified xsi:type="dcterms:W3CDTF">2023-11-27T04:42:32Z</dcterms:modified>
</cp:coreProperties>
</file>