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11"/>
  </p:notesMasterIdLst>
  <p:sldIdLst>
    <p:sldId id="256" r:id="rId2"/>
    <p:sldId id="266" r:id="rId3"/>
    <p:sldId id="258" r:id="rId4"/>
    <p:sldId id="259" r:id="rId5"/>
    <p:sldId id="263" r:id="rId6"/>
    <p:sldId id="265" r:id="rId7"/>
    <p:sldId id="260" r:id="rId8"/>
    <p:sldId id="261" r:id="rId9"/>
    <p:sldId id="262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/>
    <p:restoredTop sz="73469"/>
  </p:normalViewPr>
  <p:slideViewPr>
    <p:cSldViewPr snapToGrid="0">
      <p:cViewPr varScale="1">
        <p:scale>
          <a:sx n="92" d="100"/>
          <a:sy n="92" d="100"/>
        </p:scale>
        <p:origin x="1776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7969e087c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General session speakers can see notes on a ‘confidence monitor’ onstage.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Don’t have too many lines or notes will get cut off.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Keep notes to keyword phrases so you’re not tempted to read verbatim. 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Practice frequently!</a:t>
            </a:r>
            <a:endParaRPr sz="1600" dirty="0"/>
          </a:p>
        </p:txBody>
      </p:sp>
      <p:sp>
        <p:nvSpPr>
          <p:cNvPr id="39" name="Google Shape;39;g7969e087c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52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7969e087c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7969e087c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b21e73ba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b21e73ba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b21e73ba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b21e73ba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0431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b21e73ba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b21e73ba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8378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969e087c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969e087c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969e087c7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969e087c7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C8C37E-DD7F-6B49-3C29-5BB0A66AA2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Google Shape;9;p2" descr="Session Title"/>
          <p:cNvSpPr txBox="1">
            <a:spLocks noGrp="1"/>
          </p:cNvSpPr>
          <p:nvPr>
            <p:ph type="ctrTitle"/>
          </p:nvPr>
        </p:nvSpPr>
        <p:spPr>
          <a:xfrm>
            <a:off x="2922104" y="2232078"/>
            <a:ext cx="7414592" cy="142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73DBD"/>
              </a:buClr>
              <a:buSzPts val="5400"/>
              <a:buFont typeface="Calibri"/>
              <a:buNone/>
              <a:defRPr sz="40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" preserve="1" userDrawn="1">
  <p:cSld name="Quot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A07C7F-79FB-9985-53F4-49CABD4410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Google Shape;9;p2" descr="Session Title">
            <a:extLst>
              <a:ext uri="{FF2B5EF4-FFF2-40B4-BE49-F238E27FC236}">
                <a16:creationId xmlns:a16="http://schemas.microsoft.com/office/drawing/2014/main" id="{C8E3544A-9283-B1E6-59EC-279A5C5FF38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927952" y="2192356"/>
            <a:ext cx="8405870" cy="3084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73DBD"/>
              </a:buClr>
              <a:buSzPts val="5400"/>
              <a:buFont typeface="Calibri"/>
              <a:buNone/>
              <a:defRPr sz="40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727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">
  <p:cSld name="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 descr="Slide Heading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4800"/>
              <a:buFont typeface="Calibri"/>
              <a:buNone/>
              <a:defRPr sz="4800" b="1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10000" y="1603800"/>
            <a:ext cx="10515600" cy="44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8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3780"/>
              <a:buChar char="•"/>
              <a:defRPr sz="360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02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3DBD"/>
              </a:buClr>
              <a:buSzPts val="2860"/>
              <a:buFont typeface="Arial"/>
              <a:buChar char="•"/>
              <a:defRPr sz="27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;p1">
            <a:extLst>
              <a:ext uri="{FF2B5EF4-FFF2-40B4-BE49-F238E27FC236}">
                <a16:creationId xmlns:a16="http://schemas.microsoft.com/office/drawing/2014/main" id="{234691FC-1127-61EB-0F20-A2D95F962547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1B27C79-B791-8E52-AF88-A456BDE281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2777" y="6168443"/>
            <a:ext cx="1868112" cy="610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" preserve="1" userDrawn="1">
  <p:cSld name="Blank - for Image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;p1">
            <a:extLst>
              <a:ext uri="{FF2B5EF4-FFF2-40B4-BE49-F238E27FC236}">
                <a16:creationId xmlns:a16="http://schemas.microsoft.com/office/drawing/2014/main" id="{234691FC-1127-61EB-0F20-A2D95F962547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B79D616-FD3C-D62C-B323-21BD48CCB2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2777" y="6168443"/>
            <a:ext cx="1868112" cy="61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3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style 2">
  <p:cSld name="BODY_2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/>
        </p:nvSpPr>
        <p:spPr>
          <a:xfrm>
            <a:off x="-75100" y="-34475"/>
            <a:ext cx="12337800" cy="1371600"/>
          </a:xfrm>
          <a:prstGeom prst="rect">
            <a:avLst/>
          </a:prstGeom>
          <a:solidFill>
            <a:srgbClr val="333F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5" descr="Slide Heading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910000" y="1603800"/>
            <a:ext cx="10515600" cy="44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8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3780"/>
              <a:buChar char="•"/>
              <a:defRPr sz="360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02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3DBD"/>
              </a:buClr>
              <a:buSzPts val="2860"/>
              <a:buFont typeface="Arial"/>
              <a:buChar char="•"/>
              <a:defRPr sz="27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;p1">
            <a:extLst>
              <a:ext uri="{FF2B5EF4-FFF2-40B4-BE49-F238E27FC236}">
                <a16:creationId xmlns:a16="http://schemas.microsoft.com/office/drawing/2014/main" id="{1C98786A-63AB-6A38-D650-752D57828CE6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8CADFAC-ACE6-D17D-E77D-4902BDE37A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2777" y="6168443"/>
            <a:ext cx="1868112" cy="610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 Sidebar">
  <p:cSld name="Purple Sideba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/>
          <p:nvPr/>
        </p:nvSpPr>
        <p:spPr>
          <a:xfrm>
            <a:off x="-35900" y="-11975"/>
            <a:ext cx="4524000" cy="6917700"/>
          </a:xfrm>
          <a:prstGeom prst="rect">
            <a:avLst/>
          </a:prstGeom>
          <a:solidFill>
            <a:srgbClr val="773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6" descr="Slide Heading"/>
          <p:cNvSpPr txBox="1">
            <a:spLocks noGrp="1"/>
          </p:cNvSpPr>
          <p:nvPr>
            <p:ph type="title"/>
          </p:nvPr>
        </p:nvSpPr>
        <p:spPr>
          <a:xfrm>
            <a:off x="682200" y="1463050"/>
            <a:ext cx="3075900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Calibri"/>
              <a:buNone/>
              <a:defRPr sz="4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5450000" y="749475"/>
            <a:ext cx="5976000" cy="52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8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3780"/>
              <a:buChar char="•"/>
              <a:defRPr sz="360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02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3DBD"/>
              </a:buClr>
              <a:buSzPts val="2860"/>
              <a:buFont typeface="Arial"/>
              <a:buChar char="•"/>
              <a:defRPr sz="27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;p1">
            <a:extLst>
              <a:ext uri="{FF2B5EF4-FFF2-40B4-BE49-F238E27FC236}">
                <a16:creationId xmlns:a16="http://schemas.microsoft.com/office/drawing/2014/main" id="{A625DFB9-E667-BA1E-A22D-E50AC5322431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8064CDF-E141-767E-A164-6769FC4F81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2777" y="6168443"/>
            <a:ext cx="1868112" cy="610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Sidebar">
  <p:cSld name="Black sideba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/>
          <p:nvPr/>
        </p:nvSpPr>
        <p:spPr>
          <a:xfrm>
            <a:off x="-35900" y="-11975"/>
            <a:ext cx="4524000" cy="6917700"/>
          </a:xfrm>
          <a:prstGeom prst="rect">
            <a:avLst/>
          </a:prstGeom>
          <a:solidFill>
            <a:srgbClr val="333E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7" descr="Slide Heading"/>
          <p:cNvSpPr txBox="1">
            <a:spLocks noGrp="1"/>
          </p:cNvSpPr>
          <p:nvPr>
            <p:ph type="title"/>
          </p:nvPr>
        </p:nvSpPr>
        <p:spPr>
          <a:xfrm>
            <a:off x="682200" y="1463050"/>
            <a:ext cx="3075900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Calibri"/>
              <a:buNone/>
              <a:defRPr sz="4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5450000" y="749475"/>
            <a:ext cx="5976000" cy="52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8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3780"/>
              <a:buChar char="•"/>
              <a:defRPr sz="360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02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3DBD"/>
              </a:buClr>
              <a:buSzPts val="2860"/>
              <a:buFont typeface="Arial"/>
              <a:buChar char="•"/>
              <a:defRPr sz="27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;p1">
            <a:extLst>
              <a:ext uri="{FF2B5EF4-FFF2-40B4-BE49-F238E27FC236}">
                <a16:creationId xmlns:a16="http://schemas.microsoft.com/office/drawing/2014/main" id="{78651028-B2B8-7D5A-3C85-8C403F40A0EE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EEC1970-D0E2-0582-7A7A-956A74C035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2777" y="6168443"/>
            <a:ext cx="1868112" cy="610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">
  <p:cSld name="Closing Slide">
    <p:bg>
      <p:bgPr>
        <a:solidFill>
          <a:srgbClr val="333E48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#GSMCON2024&#10;">
            <a:extLst>
              <a:ext uri="{FF2B5EF4-FFF2-40B4-BE49-F238E27FC236}">
                <a16:creationId xmlns:a16="http://schemas.microsoft.com/office/drawing/2014/main" id="{ABEB4782-B1A9-C8F1-49FF-FCFFFC9B9F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10297" y="2932546"/>
            <a:ext cx="6558395" cy="120132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  <p:sldLayoutId id="2147483650" r:id="rId3"/>
    <p:sldLayoutId id="2147483656" r:id="rId4"/>
    <p:sldLayoutId id="2147483651" r:id="rId5"/>
    <p:sldLayoutId id="2147483652" r:id="rId6"/>
    <p:sldLayoutId id="2147483653" r:id="rId7"/>
    <p:sldLayoutId id="214748365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ctrTitle"/>
          </p:nvPr>
        </p:nvSpPr>
        <p:spPr>
          <a:xfrm>
            <a:off x="2922104" y="2053408"/>
            <a:ext cx="7414592" cy="142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73DBD"/>
              </a:buClr>
              <a:buSzPts val="5400"/>
              <a:buFont typeface="Calibri"/>
              <a:buNone/>
            </a:pPr>
            <a:r>
              <a:rPr lang="en-US" sz="5000" dirty="0"/>
              <a:t>Type the approved title of your keynote or panel here</a:t>
            </a:r>
            <a:endParaRPr sz="5000" dirty="0"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4294967295"/>
          </p:nvPr>
        </p:nvSpPr>
        <p:spPr>
          <a:xfrm>
            <a:off x="5786162" y="4657274"/>
            <a:ext cx="3783012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3600"/>
              <a:buFont typeface="Calibri"/>
              <a:buNone/>
            </a:pPr>
            <a:r>
              <a:rPr lang="en-US" sz="3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Speaker Name</a:t>
            </a:r>
            <a:endParaRPr sz="36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294967295"/>
          </p:nvPr>
        </p:nvSpPr>
        <p:spPr>
          <a:xfrm>
            <a:off x="5786162" y="5128951"/>
            <a:ext cx="3833812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400"/>
              <a:buFont typeface="Calibri"/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Agency/Company Name</a:t>
            </a:r>
            <a:endParaRPr sz="28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" name="Google Shape;44;p9" descr="Replace with your headshot."/>
          <p:cNvPicPr preferRelativeResize="0"/>
          <p:nvPr/>
        </p:nvPicPr>
        <p:blipFill>
          <a:blip r:embed="rId3"/>
          <a:srcRect t="1402" b="1402"/>
          <a:stretch/>
        </p:blipFill>
        <p:spPr>
          <a:xfrm>
            <a:off x="3843856" y="4293118"/>
            <a:ext cx="1686911" cy="1639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9EF7A8-6CDF-DCB0-F670-55C414065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122" y="2187616"/>
            <a:ext cx="8377700" cy="30894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Use this slide format to highlight a key statement from you or others that’s easy for attendees to share on social media!  - Team GSM</a:t>
            </a:r>
          </a:p>
        </p:txBody>
      </p:sp>
    </p:spTree>
    <p:extLst>
      <p:ext uri="{BB962C8B-B14F-4D97-AF65-F5344CB8AC3E}">
        <p14:creationId xmlns:p14="http://schemas.microsoft.com/office/powerpoint/2010/main" val="2408315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838200" y="596345"/>
            <a:ext cx="10515600" cy="105377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General session slides</a:t>
            </a:r>
            <a:endParaRPr sz="6000" dirty="0"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1534510" y="2060027"/>
            <a:ext cx="9312166" cy="399368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4000" dirty="0"/>
              <a:t>Keep words on slides to an absolute minimum</a:t>
            </a:r>
            <a:br>
              <a:rPr lang="en-US" sz="2800" dirty="0"/>
            </a:br>
            <a:endParaRPr sz="1600" dirty="0"/>
          </a:p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4000" dirty="0"/>
              <a:t>Slides should focus on high-impact statements, screenshots &amp; images</a:t>
            </a:r>
            <a:endParaRPr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64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Use large images in your general session</a:t>
            </a:r>
            <a:endParaRPr dirty="0"/>
          </a:p>
        </p:txBody>
      </p:sp>
      <p:pic>
        <p:nvPicPr>
          <p:cNvPr id="6" name="Picture 5" descr="Smiling women embracing while taking selfie">
            <a:extLst>
              <a:ext uri="{FF2B5EF4-FFF2-40B4-BE49-F238E27FC236}">
                <a16:creationId xmlns:a16="http://schemas.microsoft.com/office/drawing/2014/main" id="{BB95A214-0EB1-A639-0B3D-1A6EA68A97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043"/>
          <a:stretch/>
        </p:blipFill>
        <p:spPr>
          <a:xfrm>
            <a:off x="-88025" y="1324302"/>
            <a:ext cx="12368049" cy="69307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03E84-FBA8-240B-649E-0857AF807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731" y="1547724"/>
            <a:ext cx="3024499" cy="1325563"/>
          </a:xfrm>
        </p:spPr>
        <p:txBody>
          <a:bodyPr/>
          <a:lstStyle/>
          <a:p>
            <a:r>
              <a:rPr lang="en-US" dirty="0"/>
              <a:t>Large Screenshot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BE9674-F8C5-94D6-FB27-0B9D8DE96CC0}"/>
              </a:ext>
            </a:extLst>
          </p:cNvPr>
          <p:cNvSpPr txBox="1"/>
          <p:nvPr/>
        </p:nvSpPr>
        <p:spPr>
          <a:xfrm>
            <a:off x="8255731" y="3085188"/>
            <a:ext cx="374839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Social media screenshots are easier to see in large conference rooms if you limit to one per slide.</a:t>
            </a:r>
          </a:p>
        </p:txBody>
      </p:sp>
      <p:pic>
        <p:nvPicPr>
          <p:cNvPr id="8" name="Picture 7" descr="Example of a large screenshot of a social media post.">
            <a:extLst>
              <a:ext uri="{FF2B5EF4-FFF2-40B4-BE49-F238E27FC236}">
                <a16:creationId xmlns:a16="http://schemas.microsoft.com/office/drawing/2014/main" id="{707EBC49-09F9-B1A7-053E-FA016F907D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236"/>
          <a:stretch/>
        </p:blipFill>
        <p:spPr>
          <a:xfrm>
            <a:off x="1070506" y="591756"/>
            <a:ext cx="6791629" cy="5459941"/>
          </a:xfrm>
          <a:prstGeom prst="rect">
            <a:avLst/>
          </a:prstGeom>
        </p:spPr>
      </p:pic>
      <p:pic>
        <p:nvPicPr>
          <p:cNvPr id="14" name="Picture 13" descr="Green circle with a checkmark on it, which represents that this is a good example of a screenshot large enough to see.">
            <a:extLst>
              <a:ext uri="{FF2B5EF4-FFF2-40B4-BE49-F238E27FC236}">
                <a16:creationId xmlns:a16="http://schemas.microsoft.com/office/drawing/2014/main" id="{DC1E34FC-7C14-23B7-F5B5-068A39F19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6028" y="-241738"/>
            <a:ext cx="4110711" cy="231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98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DB142-A39E-FEDE-152E-55F87954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982" y="1924822"/>
            <a:ext cx="3277588" cy="1325563"/>
          </a:xfrm>
        </p:spPr>
        <p:txBody>
          <a:bodyPr/>
          <a:lstStyle/>
          <a:p>
            <a:r>
              <a:rPr lang="en-US" dirty="0"/>
              <a:t>Small Screenshots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BE9674-F8C5-94D6-FB27-0B9D8DE96CC0}"/>
              </a:ext>
            </a:extLst>
          </p:cNvPr>
          <p:cNvSpPr txBox="1"/>
          <p:nvPr/>
        </p:nvSpPr>
        <p:spPr>
          <a:xfrm>
            <a:off x="8533982" y="3422044"/>
            <a:ext cx="356911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More than one screenshot per slide is difficult to see in large conference rooms.</a:t>
            </a:r>
          </a:p>
        </p:txBody>
      </p:sp>
      <p:pic>
        <p:nvPicPr>
          <p:cNvPr id="8" name="Picture 7" descr="Example #1 of a very small social media screenshot.">
            <a:extLst>
              <a:ext uri="{FF2B5EF4-FFF2-40B4-BE49-F238E27FC236}">
                <a16:creationId xmlns:a16="http://schemas.microsoft.com/office/drawing/2014/main" id="{707EBC49-09F9-B1A7-053E-FA016F907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87" y="890879"/>
            <a:ext cx="3277589" cy="3108544"/>
          </a:xfrm>
          <a:prstGeom prst="rect">
            <a:avLst/>
          </a:prstGeom>
        </p:spPr>
      </p:pic>
      <p:pic>
        <p:nvPicPr>
          <p:cNvPr id="4" name="Picture 3" descr="Example #2 of a very small social media screenshot.">
            <a:extLst>
              <a:ext uri="{FF2B5EF4-FFF2-40B4-BE49-F238E27FC236}">
                <a16:creationId xmlns:a16="http://schemas.microsoft.com/office/drawing/2014/main" id="{73B35BE2-738C-7791-7977-CD475BD4D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211" y="3036377"/>
            <a:ext cx="3277589" cy="3108544"/>
          </a:xfrm>
          <a:prstGeom prst="rect">
            <a:avLst/>
          </a:prstGeom>
        </p:spPr>
      </p:pic>
      <p:pic>
        <p:nvPicPr>
          <p:cNvPr id="5" name="Picture 4" descr="Example #3 of a very small social media screenshot.">
            <a:extLst>
              <a:ext uri="{FF2B5EF4-FFF2-40B4-BE49-F238E27FC236}">
                <a16:creationId xmlns:a16="http://schemas.microsoft.com/office/drawing/2014/main" id="{BB3A7F92-C54F-5C4E-BD35-2FC7AA348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412" y="506886"/>
            <a:ext cx="3277589" cy="3108544"/>
          </a:xfrm>
          <a:prstGeom prst="rect">
            <a:avLst/>
          </a:prstGeom>
        </p:spPr>
      </p:pic>
      <p:pic>
        <p:nvPicPr>
          <p:cNvPr id="3" name="Picture 2" descr="Red circle with an X in it, which represents that this is an example of what not to do.">
            <a:extLst>
              <a:ext uri="{FF2B5EF4-FFF2-40B4-BE49-F238E27FC236}">
                <a16:creationId xmlns:a16="http://schemas.microsoft.com/office/drawing/2014/main" id="{9E759617-4CED-796B-7E2B-F07F01073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419" y="1201664"/>
            <a:ext cx="4793172" cy="269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51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682200" y="1463050"/>
            <a:ext cx="3075900" cy="3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to add title</a:t>
            </a:r>
            <a:endParaRPr dirty="0"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>
            <a:off x="5311450" y="1104544"/>
            <a:ext cx="5754028" cy="516040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4400" dirty="0"/>
              <a:t>Bulleted list item</a:t>
            </a:r>
            <a:endParaRPr sz="4400" dirty="0"/>
          </a:p>
          <a:p>
            <a:pPr marL="914400" lvl="1" indent="-422910" algn="l" rtl="0">
              <a:spcBef>
                <a:spcPts val="500"/>
              </a:spcBef>
              <a:spcAft>
                <a:spcPts val="0"/>
              </a:spcAft>
              <a:buSzPts val="3060"/>
              <a:buChar char="•"/>
            </a:pPr>
            <a:r>
              <a:rPr lang="en-US" sz="3600" dirty="0"/>
              <a:t>Bulleted list second item</a:t>
            </a:r>
            <a:endParaRPr sz="3600" dirty="0"/>
          </a:p>
          <a:p>
            <a:pPr marL="967740" lvl="2" indent="0" algn="l" rtl="0">
              <a:spcBef>
                <a:spcPts val="500"/>
              </a:spcBef>
              <a:spcAft>
                <a:spcPts val="0"/>
              </a:spcAft>
              <a:buSzPts val="2760"/>
              <a:buNone/>
            </a:pPr>
            <a:br>
              <a:rPr lang="en-US" sz="3200" dirty="0"/>
            </a:br>
            <a:endParaRPr sz="1800" dirty="0"/>
          </a:p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4400" dirty="0"/>
              <a:t>Another list item</a:t>
            </a:r>
            <a:endParaRPr sz="4400" dirty="0"/>
          </a:p>
          <a:p>
            <a:pPr marL="914400" lvl="1" indent="-422910" algn="l" rtl="0">
              <a:spcBef>
                <a:spcPts val="500"/>
              </a:spcBef>
              <a:spcAft>
                <a:spcPts val="500"/>
              </a:spcAft>
              <a:buSzPts val="3060"/>
              <a:buChar char="•"/>
            </a:pPr>
            <a:r>
              <a:rPr lang="en-US" sz="3600" dirty="0"/>
              <a:t>Bulleted list second item</a:t>
            </a:r>
            <a:endParaRPr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682200" y="1463050"/>
            <a:ext cx="3075900" cy="3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to add another title</a:t>
            </a:r>
            <a:endParaRPr dirty="0"/>
          </a:p>
        </p:txBody>
      </p:sp>
      <p:sp>
        <p:nvSpPr>
          <p:cNvPr id="3" name="Google Shape;70;p13">
            <a:extLst>
              <a:ext uri="{FF2B5EF4-FFF2-40B4-BE49-F238E27FC236}">
                <a16:creationId xmlns:a16="http://schemas.microsoft.com/office/drawing/2014/main" id="{6ECF43CC-793B-CCCA-6FED-E8AC5DC095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11450" y="1104544"/>
            <a:ext cx="5754028" cy="516040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4400" dirty="0"/>
              <a:t>Bulleted list item</a:t>
            </a:r>
            <a:endParaRPr sz="4400" dirty="0"/>
          </a:p>
          <a:p>
            <a:pPr marL="914400" lvl="1" indent="-422910" algn="l" rtl="0">
              <a:spcBef>
                <a:spcPts val="500"/>
              </a:spcBef>
              <a:spcAft>
                <a:spcPts val="0"/>
              </a:spcAft>
              <a:buSzPts val="3060"/>
              <a:buChar char="•"/>
            </a:pPr>
            <a:r>
              <a:rPr lang="en-US" sz="3600" dirty="0"/>
              <a:t>Bulleted list second item</a:t>
            </a:r>
            <a:endParaRPr sz="3600" dirty="0"/>
          </a:p>
          <a:p>
            <a:pPr marL="967740" lvl="2" indent="0" algn="l" rtl="0">
              <a:spcBef>
                <a:spcPts val="500"/>
              </a:spcBef>
              <a:spcAft>
                <a:spcPts val="0"/>
              </a:spcAft>
              <a:buSzPts val="2760"/>
              <a:buNone/>
            </a:pPr>
            <a:br>
              <a:rPr lang="en-US" sz="3200" dirty="0"/>
            </a:br>
            <a:endParaRPr sz="1800" dirty="0"/>
          </a:p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4400" dirty="0"/>
              <a:t>Another list item</a:t>
            </a:r>
            <a:endParaRPr sz="4400" dirty="0"/>
          </a:p>
          <a:p>
            <a:pPr marL="914400" lvl="1" indent="-422910" algn="l" rtl="0">
              <a:spcBef>
                <a:spcPts val="500"/>
              </a:spcBef>
              <a:spcAft>
                <a:spcPts val="500"/>
              </a:spcAft>
              <a:buSzPts val="3060"/>
              <a:buChar char="•"/>
            </a:pPr>
            <a:r>
              <a:rPr lang="en-US" sz="3600" dirty="0"/>
              <a:t>Bulleted list second item</a:t>
            </a:r>
            <a:endParaRPr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7CC4E-8A5A-A9FF-95E0-7A575591E9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333E48"/>
                </a:solidFill>
              </a:rPr>
              <a:t>Thanks for attending #GSMCON2023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SMCON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195</Words>
  <Application>Microsoft Macintosh PowerPoint</Application>
  <PresentationFormat>Widescreen</PresentationFormat>
  <Paragraphs>29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GSMCON Theme</vt:lpstr>
      <vt:lpstr>Type the approved title of your keynote or panel here</vt:lpstr>
      <vt:lpstr>Use this slide format to highlight a key statement from you or others that’s easy for attendees to share on social media!  - Team GSM</vt:lpstr>
      <vt:lpstr>General session slides</vt:lpstr>
      <vt:lpstr>Use large images in your general session</vt:lpstr>
      <vt:lpstr>Large Screenshot</vt:lpstr>
      <vt:lpstr>Small Screenshots</vt:lpstr>
      <vt:lpstr>Click to add title</vt:lpstr>
      <vt:lpstr>Click to add another title</vt:lpstr>
      <vt:lpstr>Thanks for attending #GSMCON2023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type the approved title of your session here</dc:title>
  <cp:lastModifiedBy>Kristy Dalton</cp:lastModifiedBy>
  <cp:revision>20</cp:revision>
  <dcterms:modified xsi:type="dcterms:W3CDTF">2024-01-16T17:25:41Z</dcterms:modified>
</cp:coreProperties>
</file>