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7" r:id="rId1"/>
  </p:sldMasterIdLst>
  <p:notesMasterIdLst>
    <p:notesMasterId r:id="rId10"/>
  </p:notesMasterIdLst>
  <p:sldIdLst>
    <p:sldId id="266" r:id="rId2"/>
    <p:sldId id="258" r:id="rId3"/>
    <p:sldId id="259" r:id="rId4"/>
    <p:sldId id="263" r:id="rId5"/>
    <p:sldId id="265" r:id="rId6"/>
    <p:sldId id="260" r:id="rId7"/>
    <p:sldId id="261" r:id="rId8"/>
    <p:sldId id="262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E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47"/>
    <p:restoredTop sz="94712"/>
  </p:normalViewPr>
  <p:slideViewPr>
    <p:cSldViewPr snapToGrid="0">
      <p:cViewPr varScale="1">
        <p:scale>
          <a:sx n="103" d="100"/>
          <a:sy n="103" d="100"/>
        </p:scale>
        <p:origin x="184" y="21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g7969e087c7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g7969e087c7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7969e087c7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g7969e087c7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0b21e73ba0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10b21e73ba0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0b21e73ba0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10b21e73ba0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604318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0b21e73ba0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10b21e73ba0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183785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7969e087c7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7969e087c7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7969e087c7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7969e087c7_0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>
  <p:cSld name="Title">
    <p:bg>
      <p:bgPr>
        <a:solidFill>
          <a:srgbClr val="333F48"/>
        </a:solidFill>
        <a:effectLst/>
      </p:bgPr>
    </p:bg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C01896F-936F-6E3F-201C-8497CEA8DC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-1"/>
            <a:ext cx="10177669" cy="5724939"/>
          </a:xfrm>
          <a:prstGeom prst="rect">
            <a:avLst/>
          </a:prstGeom>
        </p:spPr>
      </p:pic>
      <p:sp>
        <p:nvSpPr>
          <p:cNvPr id="8" name="Google Shape;8;p2" descr="Session Title"/>
          <p:cNvSpPr txBox="1">
            <a:spLocks noGrp="1"/>
          </p:cNvSpPr>
          <p:nvPr>
            <p:ph type="ctrTitle"/>
          </p:nvPr>
        </p:nvSpPr>
        <p:spPr>
          <a:xfrm>
            <a:off x="5804200" y="1732275"/>
            <a:ext cx="6061200" cy="14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  <a:defRPr sz="540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75465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ODY">
  <p:cSld name="BODY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 descr="Slide Heading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33E48"/>
              </a:buClr>
              <a:buSzPts val="4800"/>
              <a:buFont typeface="Calibri"/>
              <a:buNone/>
              <a:defRPr sz="4800" b="1" i="0" u="none" strike="noStrike" cap="none">
                <a:solidFill>
                  <a:srgbClr val="333E4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body" idx="1"/>
          </p:nvPr>
        </p:nvSpPr>
        <p:spPr>
          <a:xfrm>
            <a:off x="910000" y="1603800"/>
            <a:ext cx="10515600" cy="443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6863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73DBD"/>
              </a:buClr>
              <a:buSzPts val="3780"/>
              <a:buChar char="•"/>
              <a:defRPr sz="3600" i="0" u="none" strike="noStrike" cap="none">
                <a:solidFill>
                  <a:srgbClr val="333E4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1021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73DBD"/>
              </a:buClr>
              <a:buSzPts val="2860"/>
              <a:buFont typeface="Arial"/>
              <a:buChar char="•"/>
              <a:defRPr sz="2700" b="0" i="0" u="none" strike="noStrike" cap="none">
                <a:solidFill>
                  <a:srgbClr val="333E4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91160" algn="l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rgbClr val="773DBD"/>
              </a:buClr>
              <a:buSzPts val="2560"/>
              <a:buFont typeface="Arial"/>
              <a:buChar char="•"/>
              <a:defRPr sz="2400" b="0" i="0" u="none" strike="noStrike" cap="none">
                <a:solidFill>
                  <a:srgbClr val="333E4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91160" algn="l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rgbClr val="773DBD"/>
              </a:buClr>
              <a:buSzPts val="2560"/>
              <a:buFont typeface="Arial"/>
              <a:buChar char="•"/>
              <a:defRPr sz="2400" b="0" i="0" u="none" strike="noStrike" cap="none">
                <a:solidFill>
                  <a:srgbClr val="333E4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91160" algn="l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rgbClr val="773DBD"/>
              </a:buClr>
              <a:buSzPts val="2560"/>
              <a:buFont typeface="Arial"/>
              <a:buChar char="•"/>
              <a:defRPr sz="2400" b="0" i="0" u="none" strike="noStrike" cap="none">
                <a:solidFill>
                  <a:srgbClr val="333E4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73DBD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73DBD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73DBD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73DBD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2278F1DD-75A1-7610-C79B-BDAECD6BEF6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62777" y="6168443"/>
            <a:ext cx="1868112" cy="61076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0D5BA8C-BD8B-D8AE-8171-EF995DA0EAA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39148" y="2335696"/>
            <a:ext cx="8112539" cy="4563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924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ody style 2">
  <p:cSld name="Body style 2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/>
          <p:nvPr/>
        </p:nvSpPr>
        <p:spPr>
          <a:xfrm>
            <a:off x="-75100" y="-34475"/>
            <a:ext cx="12337800" cy="1371600"/>
          </a:xfrm>
          <a:prstGeom prst="rect">
            <a:avLst/>
          </a:prstGeom>
          <a:solidFill>
            <a:srgbClr val="333F4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4" descr="Slide Heading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910000" y="1603800"/>
            <a:ext cx="10515600" cy="443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6863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73DBD"/>
              </a:buClr>
              <a:buSzPts val="3780"/>
              <a:buChar char="•"/>
              <a:defRPr sz="3600" i="0" u="none" strike="noStrike" cap="none">
                <a:solidFill>
                  <a:srgbClr val="333E4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1021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73DBD"/>
              </a:buClr>
              <a:buSzPts val="2860"/>
              <a:buFont typeface="Arial"/>
              <a:buChar char="•"/>
              <a:defRPr sz="2700" b="0" i="0" u="none" strike="noStrike" cap="none">
                <a:solidFill>
                  <a:srgbClr val="333E4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91160" algn="l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rgbClr val="773DBD"/>
              </a:buClr>
              <a:buSzPts val="2560"/>
              <a:buFont typeface="Arial"/>
              <a:buChar char="•"/>
              <a:defRPr sz="2400" b="0" i="0" u="none" strike="noStrike" cap="none">
                <a:solidFill>
                  <a:srgbClr val="333E4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91160" algn="l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rgbClr val="773DBD"/>
              </a:buClr>
              <a:buSzPts val="2560"/>
              <a:buFont typeface="Arial"/>
              <a:buChar char="•"/>
              <a:defRPr sz="2400" b="0" i="0" u="none" strike="noStrike" cap="none">
                <a:solidFill>
                  <a:srgbClr val="333E4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91160" algn="l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rgbClr val="773DBD"/>
              </a:buClr>
              <a:buSzPts val="2560"/>
              <a:buFont typeface="Arial"/>
              <a:buChar char="•"/>
              <a:defRPr sz="2400" b="0" i="0" u="none" strike="noStrike" cap="none">
                <a:solidFill>
                  <a:srgbClr val="333E4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73DBD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73DBD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73DBD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73DBD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3841950F-549F-3680-2AD0-E7EDF4B1D5E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62777" y="6168443"/>
            <a:ext cx="1868112" cy="61076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AFF8A4E-A35A-591A-D8E8-3182E873293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39148" y="2335696"/>
            <a:ext cx="8112539" cy="4563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027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rple Sidebar">
  <p:cSld name="Purple Sidebar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/>
          <p:nvPr/>
        </p:nvSpPr>
        <p:spPr>
          <a:xfrm>
            <a:off x="-35900" y="-11975"/>
            <a:ext cx="4524000" cy="6917700"/>
          </a:xfrm>
          <a:prstGeom prst="rect">
            <a:avLst/>
          </a:prstGeom>
          <a:solidFill>
            <a:srgbClr val="773DB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5" descr="Slide Heading"/>
          <p:cNvSpPr txBox="1">
            <a:spLocks noGrp="1"/>
          </p:cNvSpPr>
          <p:nvPr>
            <p:ph type="title"/>
          </p:nvPr>
        </p:nvSpPr>
        <p:spPr>
          <a:xfrm>
            <a:off x="682200" y="1463050"/>
            <a:ext cx="3075900" cy="37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500"/>
              <a:buFont typeface="Calibri"/>
              <a:buNone/>
              <a:defRPr sz="45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5450000" y="749475"/>
            <a:ext cx="5976000" cy="529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6863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73DBD"/>
              </a:buClr>
              <a:buSzPts val="3780"/>
              <a:buChar char="•"/>
              <a:defRPr sz="3600" i="0" u="none" strike="noStrike" cap="none">
                <a:solidFill>
                  <a:srgbClr val="333E4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1021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73DBD"/>
              </a:buClr>
              <a:buSzPts val="2860"/>
              <a:buFont typeface="Arial"/>
              <a:buChar char="•"/>
              <a:defRPr sz="2700" b="0" i="0" u="none" strike="noStrike" cap="none">
                <a:solidFill>
                  <a:srgbClr val="333E4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91160" algn="l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rgbClr val="773DBD"/>
              </a:buClr>
              <a:buSzPts val="2560"/>
              <a:buFont typeface="Arial"/>
              <a:buChar char="•"/>
              <a:defRPr sz="2400" b="0" i="0" u="none" strike="noStrike" cap="none">
                <a:solidFill>
                  <a:srgbClr val="333E4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91160" algn="l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rgbClr val="773DBD"/>
              </a:buClr>
              <a:buSzPts val="2560"/>
              <a:buFont typeface="Arial"/>
              <a:buChar char="•"/>
              <a:defRPr sz="2400" b="0" i="0" u="none" strike="noStrike" cap="none">
                <a:solidFill>
                  <a:srgbClr val="333E4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91160" algn="l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rgbClr val="773DBD"/>
              </a:buClr>
              <a:buSzPts val="2560"/>
              <a:buFont typeface="Arial"/>
              <a:buChar char="•"/>
              <a:defRPr sz="2400" b="0" i="0" u="none" strike="noStrike" cap="none">
                <a:solidFill>
                  <a:srgbClr val="333E4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73DBD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73DBD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73DBD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73DBD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593D9147-9CBA-B8B9-BB75-2C9456AF39C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62777" y="6168443"/>
            <a:ext cx="1868112" cy="61076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5ADBFC5-9F26-ABA5-AD03-EDB290D6372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39148" y="2335696"/>
            <a:ext cx="8112539" cy="4563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606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ark Sidebar">
  <p:cSld name="Dark Sidebar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/>
          <p:nvPr/>
        </p:nvSpPr>
        <p:spPr>
          <a:xfrm>
            <a:off x="-35900" y="-11975"/>
            <a:ext cx="4524000" cy="6917700"/>
          </a:xfrm>
          <a:prstGeom prst="rect">
            <a:avLst/>
          </a:prstGeom>
          <a:solidFill>
            <a:srgbClr val="333E4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6" descr="Slide Heading"/>
          <p:cNvSpPr txBox="1">
            <a:spLocks noGrp="1"/>
          </p:cNvSpPr>
          <p:nvPr>
            <p:ph type="title"/>
          </p:nvPr>
        </p:nvSpPr>
        <p:spPr>
          <a:xfrm>
            <a:off x="682200" y="1463050"/>
            <a:ext cx="3075900" cy="37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500"/>
              <a:buFont typeface="Calibri"/>
              <a:buNone/>
              <a:defRPr sz="45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5450000" y="749475"/>
            <a:ext cx="5976000" cy="529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6863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73DBD"/>
              </a:buClr>
              <a:buSzPts val="3780"/>
              <a:buChar char="•"/>
              <a:defRPr sz="3600" i="0" u="none" strike="noStrike" cap="none">
                <a:solidFill>
                  <a:srgbClr val="333E4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1021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73DBD"/>
              </a:buClr>
              <a:buSzPts val="2860"/>
              <a:buFont typeface="Arial"/>
              <a:buChar char="•"/>
              <a:defRPr sz="2700" b="0" i="0" u="none" strike="noStrike" cap="none">
                <a:solidFill>
                  <a:srgbClr val="333E4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91160" algn="l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rgbClr val="773DBD"/>
              </a:buClr>
              <a:buSzPts val="2560"/>
              <a:buFont typeface="Arial"/>
              <a:buChar char="•"/>
              <a:defRPr sz="2400" b="0" i="0" u="none" strike="noStrike" cap="none">
                <a:solidFill>
                  <a:srgbClr val="333E4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91160" algn="l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rgbClr val="773DBD"/>
              </a:buClr>
              <a:buSzPts val="2560"/>
              <a:buFont typeface="Arial"/>
              <a:buChar char="•"/>
              <a:defRPr sz="2400" b="0" i="0" u="none" strike="noStrike" cap="none">
                <a:solidFill>
                  <a:srgbClr val="333E4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91160" algn="l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rgbClr val="773DBD"/>
              </a:buClr>
              <a:buSzPts val="2560"/>
              <a:buFont typeface="Arial"/>
              <a:buChar char="•"/>
              <a:defRPr sz="2400" b="0" i="0" u="none" strike="noStrike" cap="none">
                <a:solidFill>
                  <a:srgbClr val="333E4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73DBD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73DBD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73DBD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73DBD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DA5B9B37-1C83-D31E-F83C-FC387552A4B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62777" y="6168443"/>
            <a:ext cx="1868112" cy="61076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68D64B9-2262-C47F-A9BC-8C8EE288B5E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39148" y="2335696"/>
            <a:ext cx="8112539" cy="4563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514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losing Slide">
  <p:cSld name="Closing Slide">
    <p:bg>
      <p:bgPr>
        <a:solidFill>
          <a:srgbClr val="333E48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#GSMCON2024&#10;">
            <a:extLst>
              <a:ext uri="{FF2B5EF4-FFF2-40B4-BE49-F238E27FC236}">
                <a16:creationId xmlns:a16="http://schemas.microsoft.com/office/drawing/2014/main" id="{ABEB4782-B1A9-C8F1-49FF-FCFFFC9B9F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710297" y="2932546"/>
            <a:ext cx="6558395" cy="1201324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-36400" y="6271800"/>
            <a:ext cx="12280800" cy="595200"/>
          </a:xfrm>
          <a:prstGeom prst="rect">
            <a:avLst/>
          </a:prstGeom>
          <a:solidFill>
            <a:srgbClr val="333E48">
              <a:alpha val="4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9099738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54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>
            <a:spLocks noGrp="1"/>
          </p:cNvSpPr>
          <p:nvPr>
            <p:ph type="ctrTitle"/>
          </p:nvPr>
        </p:nvSpPr>
        <p:spPr>
          <a:xfrm>
            <a:off x="5560550" y="1732275"/>
            <a:ext cx="6304800" cy="14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773DBD"/>
              </a:buClr>
              <a:buSzPts val="5400"/>
              <a:buFont typeface="Calibri"/>
              <a:buNone/>
            </a:pPr>
            <a:r>
              <a:rPr lang="en-US" sz="5000" dirty="0"/>
              <a:t>Type the approved speed session title here</a:t>
            </a:r>
            <a:endParaRPr sz="5000" dirty="0"/>
          </a:p>
        </p:txBody>
      </p:sp>
      <p:sp>
        <p:nvSpPr>
          <p:cNvPr id="41" name="Google Shape;41;p8"/>
          <p:cNvSpPr txBox="1">
            <a:spLocks noGrp="1"/>
          </p:cNvSpPr>
          <p:nvPr>
            <p:ph type="body" idx="2"/>
          </p:nvPr>
        </p:nvSpPr>
        <p:spPr>
          <a:xfrm>
            <a:off x="7966550" y="3973825"/>
            <a:ext cx="3782400" cy="46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55555"/>
              </a:lnSpc>
              <a:spcBef>
                <a:spcPts val="0"/>
              </a:spcBef>
              <a:spcAft>
                <a:spcPts val="0"/>
              </a:spcAft>
              <a:buClr>
                <a:srgbClr val="333E48"/>
              </a:buClr>
              <a:buSzPts val="3600"/>
              <a:buFont typeface="Calibri"/>
              <a:buNone/>
            </a:pPr>
            <a:r>
              <a:rPr lang="en-US" sz="3600" b="1" dirty="0">
                <a:solidFill>
                  <a:srgbClr val="A164EF"/>
                </a:solidFill>
                <a:latin typeface="Calibri"/>
                <a:ea typeface="Calibri"/>
                <a:cs typeface="Calibri"/>
                <a:sym typeface="Calibri"/>
              </a:rPr>
              <a:t>Speaker Name</a:t>
            </a:r>
            <a:endParaRPr sz="3600" b="1" dirty="0">
              <a:solidFill>
                <a:srgbClr val="A164E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" name="Google Shape;40;p8"/>
          <p:cNvSpPr txBox="1">
            <a:spLocks noGrp="1"/>
          </p:cNvSpPr>
          <p:nvPr>
            <p:ph type="body" idx="1"/>
          </p:nvPr>
        </p:nvSpPr>
        <p:spPr>
          <a:xfrm>
            <a:off x="7966550" y="4416925"/>
            <a:ext cx="3587100" cy="839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3333"/>
              </a:lnSpc>
              <a:spcBef>
                <a:spcPts val="0"/>
              </a:spcBef>
              <a:spcAft>
                <a:spcPts val="0"/>
              </a:spcAft>
              <a:buClr>
                <a:srgbClr val="333E48"/>
              </a:buClr>
              <a:buSzPts val="2400"/>
              <a:buFont typeface="Calibri"/>
              <a:buNone/>
            </a:pPr>
            <a:r>
              <a:rPr lang="en-US" sz="26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Your agency or company name here </a:t>
            </a:r>
            <a:endParaRPr sz="26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Headshot" descr="Speaker headshot placeholder; replace this with your headshot.">
            <a:extLst>
              <a:ext uri="{FF2B5EF4-FFF2-40B4-BE49-F238E27FC236}">
                <a16:creationId xmlns:a16="http://schemas.microsoft.com/office/drawing/2014/main" id="{ABF60C16-EA71-B6D6-F287-0874A926E1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0475" y="3832200"/>
            <a:ext cx="1905000" cy="1905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Main point of this slide</a:t>
            </a:r>
            <a:endParaRPr dirty="0"/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81330" algn="l" rtl="0">
              <a:spcBef>
                <a:spcPts val="500"/>
              </a:spcBef>
              <a:spcAft>
                <a:spcPts val="0"/>
              </a:spcAft>
              <a:buSzPts val="3980"/>
              <a:buChar char="•"/>
            </a:pPr>
            <a:r>
              <a:rPr lang="en-US" sz="3800" dirty="0"/>
              <a:t>Bulleted list item</a:t>
            </a:r>
            <a:endParaRPr sz="3800" dirty="0"/>
          </a:p>
          <a:p>
            <a:pPr marL="914400" lvl="1" indent="-422910" algn="l" rtl="0">
              <a:spcBef>
                <a:spcPts val="500"/>
              </a:spcBef>
              <a:spcAft>
                <a:spcPts val="0"/>
              </a:spcAft>
              <a:buSzPts val="3060"/>
              <a:buChar char="•"/>
            </a:pPr>
            <a:r>
              <a:rPr lang="en-US" sz="2900" dirty="0"/>
              <a:t>Bulleted list second item</a:t>
            </a:r>
            <a:endParaRPr sz="2900" dirty="0"/>
          </a:p>
          <a:p>
            <a:pPr marL="1371600" lvl="2" indent="-403860" algn="l" rtl="0">
              <a:spcBef>
                <a:spcPts val="500"/>
              </a:spcBef>
              <a:spcAft>
                <a:spcPts val="0"/>
              </a:spcAft>
              <a:buSzPts val="2760"/>
              <a:buChar char="•"/>
            </a:pPr>
            <a:r>
              <a:rPr lang="en-US" sz="2600" dirty="0"/>
              <a:t>Don’t go deeper than 3 indents for readability</a:t>
            </a:r>
            <a:br>
              <a:rPr lang="en-US" sz="2600" dirty="0"/>
            </a:br>
            <a:endParaRPr sz="1400" dirty="0"/>
          </a:p>
          <a:p>
            <a:pPr marL="457200" lvl="0" indent="-481330" algn="l" rtl="0">
              <a:spcBef>
                <a:spcPts val="500"/>
              </a:spcBef>
              <a:spcAft>
                <a:spcPts val="0"/>
              </a:spcAft>
              <a:buSzPts val="3980"/>
              <a:buChar char="•"/>
            </a:pPr>
            <a:r>
              <a:rPr lang="en-US" sz="3800" dirty="0"/>
              <a:t>Another list item</a:t>
            </a:r>
            <a:endParaRPr sz="3800" dirty="0"/>
          </a:p>
          <a:p>
            <a:pPr marL="914400" lvl="1" indent="-422910" algn="l" rtl="0">
              <a:spcBef>
                <a:spcPts val="500"/>
              </a:spcBef>
              <a:spcAft>
                <a:spcPts val="500"/>
              </a:spcAft>
              <a:buSzPts val="3060"/>
              <a:buChar char="•"/>
            </a:pPr>
            <a:r>
              <a:rPr lang="en-US" sz="2900" dirty="0"/>
              <a:t>Bulleted list second item</a:t>
            </a:r>
            <a:endParaRPr sz="29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Use of images and graphics</a:t>
            </a:r>
            <a:endParaRPr dirty="0"/>
          </a:p>
        </p:txBody>
      </p:sp>
      <p:sp>
        <p:nvSpPr>
          <p:cNvPr id="63" name="Google Shape;63;p12"/>
          <p:cNvSpPr txBox="1">
            <a:spLocks noGrp="1"/>
          </p:cNvSpPr>
          <p:nvPr>
            <p:ph type="body" idx="1"/>
          </p:nvPr>
        </p:nvSpPr>
        <p:spPr>
          <a:xfrm>
            <a:off x="910000" y="1603800"/>
            <a:ext cx="7645421" cy="4439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68630" algn="l" rtl="0">
              <a:spcBef>
                <a:spcPts val="500"/>
              </a:spcBef>
              <a:spcAft>
                <a:spcPts val="0"/>
              </a:spcAft>
              <a:buSzPts val="3780"/>
              <a:buChar char="•"/>
            </a:pPr>
            <a:r>
              <a:rPr lang="en-US" dirty="0"/>
              <a:t>Consider this advice</a:t>
            </a:r>
            <a:endParaRPr dirty="0"/>
          </a:p>
          <a:p>
            <a:pPr marL="914400" lvl="1" indent="-410210" algn="l" rtl="0">
              <a:spcBef>
                <a:spcPts val="500"/>
              </a:spcBef>
              <a:spcAft>
                <a:spcPts val="0"/>
              </a:spcAft>
              <a:buSzPts val="2860"/>
              <a:buChar char="•"/>
            </a:pPr>
            <a:r>
              <a:rPr lang="en-US" dirty="0"/>
              <a:t>We encourage you to use images</a:t>
            </a:r>
            <a:endParaRPr dirty="0"/>
          </a:p>
          <a:p>
            <a:pPr marL="914400" lvl="1" indent="-410210" algn="l" rtl="0">
              <a:spcBef>
                <a:spcPts val="500"/>
              </a:spcBef>
              <a:spcAft>
                <a:spcPts val="0"/>
              </a:spcAft>
              <a:buSzPts val="2860"/>
              <a:buChar char="•"/>
            </a:pPr>
            <a:r>
              <a:rPr lang="en-US" dirty="0"/>
              <a:t>Blur/mask any sensitive info on screenshots</a:t>
            </a:r>
            <a:endParaRPr dirty="0"/>
          </a:p>
          <a:p>
            <a:pPr marL="914400" lvl="1" indent="-410210" algn="l" rtl="0">
              <a:spcBef>
                <a:spcPts val="500"/>
              </a:spcBef>
              <a:spcAft>
                <a:spcPts val="0"/>
              </a:spcAft>
              <a:buSzPts val="2860"/>
              <a:buChar char="•"/>
            </a:pPr>
            <a:r>
              <a:rPr lang="en-US" dirty="0"/>
              <a:t>Only use graphics or stock photos that you own or have permission to use</a:t>
            </a:r>
          </a:p>
          <a:p>
            <a:pPr lvl="1">
              <a:spcBef>
                <a:spcPts val="500"/>
              </a:spcBef>
            </a:pPr>
            <a:r>
              <a:rPr lang="en-US" dirty="0"/>
              <a:t>Right click on images to add Alt Text</a:t>
            </a:r>
          </a:p>
          <a:p>
            <a:pPr marL="914400" lvl="1" indent="-410210" algn="l" rtl="0">
              <a:spcBef>
                <a:spcPts val="500"/>
              </a:spcBef>
              <a:spcAft>
                <a:spcPts val="0"/>
              </a:spcAft>
              <a:buSzPts val="2860"/>
              <a:buChar char="•"/>
            </a:pPr>
            <a:r>
              <a:rPr lang="en-US" dirty="0"/>
              <a:t>Screenshots must be large enough to see across a very large conference room!</a:t>
            </a:r>
          </a:p>
        </p:txBody>
      </p:sp>
      <p:pic>
        <p:nvPicPr>
          <p:cNvPr id="5" name="Picture 4" descr="Woman looking down at her cell phone and smiling.">
            <a:extLst>
              <a:ext uri="{FF2B5EF4-FFF2-40B4-BE49-F238E27FC236}">
                <a16:creationId xmlns:a16="http://schemas.microsoft.com/office/drawing/2014/main" id="{46736FBC-CA52-B11A-3791-90A48387C9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2940" y="1331088"/>
            <a:ext cx="3269059" cy="49580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03E84-FBA8-240B-649E-0857AF807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Large Screenshot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BE9674-F8C5-94D6-FB27-0B9D8DE96CC0}"/>
              </a:ext>
            </a:extLst>
          </p:cNvPr>
          <p:cNvSpPr txBox="1"/>
          <p:nvPr/>
        </p:nvSpPr>
        <p:spPr>
          <a:xfrm>
            <a:off x="8266239" y="2853960"/>
            <a:ext cx="3748399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Social media screenshots are easier to see in large conference rooms if you limit them to one per slide.</a:t>
            </a:r>
          </a:p>
        </p:txBody>
      </p:sp>
      <p:pic>
        <p:nvPicPr>
          <p:cNvPr id="8" name="Picture 7" descr="Example of a large screenshot of a social media post.">
            <a:extLst>
              <a:ext uri="{FF2B5EF4-FFF2-40B4-BE49-F238E27FC236}">
                <a16:creationId xmlns:a16="http://schemas.microsoft.com/office/drawing/2014/main" id="{707EBC49-09F9-B1A7-053E-FA016F907D0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236"/>
          <a:stretch/>
        </p:blipFill>
        <p:spPr>
          <a:xfrm>
            <a:off x="1827250" y="1225789"/>
            <a:ext cx="6193025" cy="4978710"/>
          </a:xfrm>
          <a:prstGeom prst="rect">
            <a:avLst/>
          </a:prstGeom>
        </p:spPr>
      </p:pic>
      <p:pic>
        <p:nvPicPr>
          <p:cNvPr id="14" name="Picture 13" descr="Green circle with a checkmark on it, which represents that this is a good example of a screenshot large enough to see.">
            <a:extLst>
              <a:ext uri="{FF2B5EF4-FFF2-40B4-BE49-F238E27FC236}">
                <a16:creationId xmlns:a16="http://schemas.microsoft.com/office/drawing/2014/main" id="{DC1E34FC-7C14-23B7-F5B5-068A39F19E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2772" y="114865"/>
            <a:ext cx="3748399" cy="2108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698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DB142-A39E-FEDE-152E-55F879548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Small Screenshots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BE9674-F8C5-94D6-FB27-0B9D8DE96CC0}"/>
              </a:ext>
            </a:extLst>
          </p:cNvPr>
          <p:cNvSpPr txBox="1"/>
          <p:nvPr/>
        </p:nvSpPr>
        <p:spPr>
          <a:xfrm>
            <a:off x="7798676" y="3927857"/>
            <a:ext cx="3999624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More than one screenshot per slide is difficult to see in large conference rooms.</a:t>
            </a:r>
          </a:p>
        </p:txBody>
      </p:sp>
      <p:pic>
        <p:nvPicPr>
          <p:cNvPr id="8" name="Picture 7" descr="Example #1 of a very small social media screenshot.">
            <a:extLst>
              <a:ext uri="{FF2B5EF4-FFF2-40B4-BE49-F238E27FC236}">
                <a16:creationId xmlns:a16="http://schemas.microsoft.com/office/drawing/2014/main" id="{707EBC49-09F9-B1A7-053E-FA016F907D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4141" y="1124607"/>
            <a:ext cx="2964659" cy="2811754"/>
          </a:xfrm>
          <a:prstGeom prst="rect">
            <a:avLst/>
          </a:prstGeom>
        </p:spPr>
      </p:pic>
      <p:pic>
        <p:nvPicPr>
          <p:cNvPr id="4" name="Picture 3" descr="Example #2 of a very small social media screenshot.">
            <a:extLst>
              <a:ext uri="{FF2B5EF4-FFF2-40B4-BE49-F238E27FC236}">
                <a16:creationId xmlns:a16="http://schemas.microsoft.com/office/drawing/2014/main" id="{73B35BE2-738C-7791-7977-CD475BD4D2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6065" y="3270105"/>
            <a:ext cx="2964659" cy="2811754"/>
          </a:xfrm>
          <a:prstGeom prst="rect">
            <a:avLst/>
          </a:prstGeom>
        </p:spPr>
      </p:pic>
      <p:pic>
        <p:nvPicPr>
          <p:cNvPr id="5" name="Picture 4" descr="Example #3 of a very small social media screenshot.">
            <a:extLst>
              <a:ext uri="{FF2B5EF4-FFF2-40B4-BE49-F238E27FC236}">
                <a16:creationId xmlns:a16="http://schemas.microsoft.com/office/drawing/2014/main" id="{BB3A7F92-C54F-5C4E-BD35-2FC7AA3486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8266" y="740614"/>
            <a:ext cx="2964659" cy="2811754"/>
          </a:xfrm>
          <a:prstGeom prst="rect">
            <a:avLst/>
          </a:prstGeom>
        </p:spPr>
      </p:pic>
      <p:pic>
        <p:nvPicPr>
          <p:cNvPr id="3" name="Picture 2" descr="Red circle with an X in it, which represents that this is an example of what not to do.">
            <a:extLst>
              <a:ext uri="{FF2B5EF4-FFF2-40B4-BE49-F238E27FC236}">
                <a16:creationId xmlns:a16="http://schemas.microsoft.com/office/drawing/2014/main" id="{9E759617-4CED-796B-7E2B-F07F010733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72973" y="1396019"/>
            <a:ext cx="4335542" cy="2438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051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Click to add title</a:t>
            </a:r>
            <a:endParaRPr dirty="0"/>
          </a:p>
        </p:txBody>
      </p:sp>
      <p:sp>
        <p:nvSpPr>
          <p:cNvPr id="70" name="Google Shape;70;p1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81330" algn="l" rtl="0">
              <a:spcBef>
                <a:spcPts val="500"/>
              </a:spcBef>
              <a:spcAft>
                <a:spcPts val="0"/>
              </a:spcAft>
              <a:buSzPts val="3980"/>
              <a:buChar char="•"/>
            </a:pPr>
            <a:r>
              <a:rPr lang="en-US" sz="3800" dirty="0"/>
              <a:t>Bulleted list item</a:t>
            </a:r>
            <a:endParaRPr sz="3800" dirty="0"/>
          </a:p>
          <a:p>
            <a:pPr marL="914400" lvl="1" indent="-422910" algn="l" rtl="0">
              <a:spcBef>
                <a:spcPts val="500"/>
              </a:spcBef>
              <a:spcAft>
                <a:spcPts val="0"/>
              </a:spcAft>
              <a:buSzPts val="3060"/>
              <a:buChar char="•"/>
            </a:pPr>
            <a:r>
              <a:rPr lang="en-US" sz="2900" dirty="0"/>
              <a:t>Bulleted list second item</a:t>
            </a:r>
            <a:endParaRPr sz="2900" dirty="0"/>
          </a:p>
          <a:p>
            <a:pPr marL="1371600" lvl="2" indent="-403860" algn="l" rtl="0">
              <a:spcBef>
                <a:spcPts val="500"/>
              </a:spcBef>
              <a:spcAft>
                <a:spcPts val="0"/>
              </a:spcAft>
              <a:buSzPts val="2760"/>
              <a:buChar char="•"/>
            </a:pPr>
            <a:r>
              <a:rPr lang="en-US" sz="2600" dirty="0"/>
              <a:t>Don’t go deeper than 3 indents for readability</a:t>
            </a:r>
            <a:br>
              <a:rPr lang="en-US" sz="2600" dirty="0"/>
            </a:br>
            <a:endParaRPr sz="1400" dirty="0"/>
          </a:p>
          <a:p>
            <a:pPr marL="457200" lvl="0" indent="-481330" algn="l" rtl="0">
              <a:spcBef>
                <a:spcPts val="500"/>
              </a:spcBef>
              <a:spcAft>
                <a:spcPts val="0"/>
              </a:spcAft>
              <a:buSzPts val="3980"/>
              <a:buChar char="•"/>
            </a:pPr>
            <a:r>
              <a:rPr lang="en-US" sz="3800" dirty="0"/>
              <a:t>Another list item</a:t>
            </a:r>
            <a:endParaRPr sz="3800" dirty="0"/>
          </a:p>
          <a:p>
            <a:pPr marL="914400" lvl="1" indent="-422910" algn="l" rtl="0">
              <a:spcBef>
                <a:spcPts val="500"/>
              </a:spcBef>
              <a:spcAft>
                <a:spcPts val="500"/>
              </a:spcAft>
              <a:buSzPts val="3060"/>
              <a:buChar char="•"/>
            </a:pPr>
            <a:r>
              <a:rPr lang="en-US" sz="2900" dirty="0"/>
              <a:t>Bulleted list second item</a:t>
            </a:r>
            <a:endParaRPr sz="29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Click to add another title</a:t>
            </a:r>
            <a:endParaRPr dirty="0"/>
          </a:p>
        </p:txBody>
      </p:sp>
      <p:sp>
        <p:nvSpPr>
          <p:cNvPr id="3" name="Google Shape;70;p13">
            <a:extLst>
              <a:ext uri="{FF2B5EF4-FFF2-40B4-BE49-F238E27FC236}">
                <a16:creationId xmlns:a16="http://schemas.microsoft.com/office/drawing/2014/main" id="{6ECF43CC-793B-CCCA-6FED-E8AC5DC0952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81330" algn="l" rtl="0">
              <a:spcBef>
                <a:spcPts val="500"/>
              </a:spcBef>
              <a:spcAft>
                <a:spcPts val="0"/>
              </a:spcAft>
              <a:buSzPts val="3980"/>
              <a:buChar char="•"/>
            </a:pPr>
            <a:r>
              <a:rPr lang="en-US" sz="3800" dirty="0"/>
              <a:t>Bulleted list item</a:t>
            </a:r>
            <a:endParaRPr sz="3800" dirty="0"/>
          </a:p>
          <a:p>
            <a:pPr marL="914400" lvl="1" indent="-422910" algn="l" rtl="0">
              <a:spcBef>
                <a:spcPts val="500"/>
              </a:spcBef>
              <a:spcAft>
                <a:spcPts val="0"/>
              </a:spcAft>
              <a:buSzPts val="3060"/>
              <a:buChar char="•"/>
            </a:pPr>
            <a:r>
              <a:rPr lang="en-US" sz="2900" dirty="0"/>
              <a:t>Bulleted list second item</a:t>
            </a:r>
            <a:endParaRPr sz="2900" dirty="0"/>
          </a:p>
          <a:p>
            <a:pPr marL="1371600" lvl="2" indent="-403860" algn="l" rtl="0">
              <a:spcBef>
                <a:spcPts val="500"/>
              </a:spcBef>
              <a:spcAft>
                <a:spcPts val="0"/>
              </a:spcAft>
              <a:buSzPts val="2760"/>
              <a:buChar char="•"/>
            </a:pPr>
            <a:r>
              <a:rPr lang="en-US" sz="2600" dirty="0"/>
              <a:t>Don’t go deeper than 3 indents for readability</a:t>
            </a:r>
            <a:br>
              <a:rPr lang="en-US" sz="2600" dirty="0"/>
            </a:br>
            <a:endParaRPr sz="1400" dirty="0"/>
          </a:p>
          <a:p>
            <a:pPr marL="457200" lvl="0" indent="-481330" algn="l" rtl="0">
              <a:spcBef>
                <a:spcPts val="500"/>
              </a:spcBef>
              <a:spcAft>
                <a:spcPts val="0"/>
              </a:spcAft>
              <a:buSzPts val="3980"/>
              <a:buChar char="•"/>
            </a:pPr>
            <a:r>
              <a:rPr lang="en-US" sz="3800" dirty="0"/>
              <a:t>Another list item</a:t>
            </a:r>
            <a:endParaRPr sz="3800" dirty="0"/>
          </a:p>
          <a:p>
            <a:pPr marL="914400" lvl="1" indent="-422910" algn="l" rtl="0">
              <a:spcBef>
                <a:spcPts val="500"/>
              </a:spcBef>
              <a:spcAft>
                <a:spcPts val="500"/>
              </a:spcAft>
              <a:buSzPts val="3060"/>
              <a:buChar char="•"/>
            </a:pPr>
            <a:r>
              <a:rPr lang="en-US" sz="2900" dirty="0"/>
              <a:t>Bulleted list second item</a:t>
            </a:r>
            <a:endParaRPr sz="29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7CC4E-8A5A-A9FF-95E0-7A575591E96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rgbClr val="333E48"/>
                </a:solidFill>
              </a:rPr>
              <a:t>Thanks for attending #GSMCON2023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GSMCON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4439</TotalTime>
  <Words>200</Words>
  <Application>Microsoft Macintosh PowerPoint</Application>
  <PresentationFormat>Widescreen</PresentationFormat>
  <Paragraphs>33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1_GSMCON Theme</vt:lpstr>
      <vt:lpstr>Type the approved speed session title here</vt:lpstr>
      <vt:lpstr>Main point of this slide</vt:lpstr>
      <vt:lpstr>Use of images and graphics</vt:lpstr>
      <vt:lpstr>Large Screenshot</vt:lpstr>
      <vt:lpstr>Small Screenshots</vt:lpstr>
      <vt:lpstr>Click to add title</vt:lpstr>
      <vt:lpstr>Click to add another title</vt:lpstr>
      <vt:lpstr>Thanks for attending #GSMCON2023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Please type the approved title of your session here</dc:title>
  <cp:lastModifiedBy>Kristy Dalton</cp:lastModifiedBy>
  <cp:revision>14</cp:revision>
  <dcterms:modified xsi:type="dcterms:W3CDTF">2024-01-16T07:25:48Z</dcterms:modified>
</cp:coreProperties>
</file>