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8C261-B2EF-C23F-E1BF-33639321A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89307" y="2092932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98C1A9-AFAD-4154-2942-070BF3438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B27C79-B791-8E52-AF88-A456BDE28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79D616-FD3C-D62C-B323-21BD48CC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ADFAC-ACE6-D17D-E77D-4902BDE37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064CDF-E141-767E-A164-6769FC4F8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EC1970-D0E2-0582-7A7A-956A74C03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#GSMCON2024&#10;">
            <a:extLst>
              <a:ext uri="{FF2B5EF4-FFF2-40B4-BE49-F238E27FC236}">
                <a16:creationId xmlns:a16="http://schemas.microsoft.com/office/drawing/2014/main" id="{ABEB4782-B1A9-C8F1-49FF-FCFFFC9B9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297" y="2932546"/>
            <a:ext cx="6558395" cy="1201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Mastering Instagram Reels</a:t>
            </a:r>
            <a:br>
              <a:rPr lang="en-US" sz="5000" dirty="0"/>
            </a:br>
            <a:r>
              <a:rPr lang="en-US" sz="5000" dirty="0"/>
              <a:t>for Government Agencies</a:t>
            </a:r>
            <a:endParaRPr sz="50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5854983" y="4369018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Angela Ramirez</a:t>
            </a:r>
            <a:endParaRPr sz="3600" b="1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5866723" y="4826951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City of Lakewood, CO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 descr="Headshot of Angela Ramirez"/>
          <p:cNvPicPr preferRelativeResize="0"/>
          <p:nvPr/>
        </p:nvPicPr>
        <p:blipFill>
          <a:blip r:embed="rId3"/>
          <a:srcRect l="962" r="962"/>
          <a:stretch/>
        </p:blipFill>
        <p:spPr>
          <a:xfrm>
            <a:off x="2995448" y="3841024"/>
            <a:ext cx="2531766" cy="258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E84-FBA8-240B-649E-0857AF80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01" y="1547724"/>
            <a:ext cx="3024499" cy="1325563"/>
          </a:xfrm>
        </p:spPr>
        <p:txBody>
          <a:bodyPr/>
          <a:lstStyle/>
          <a:p>
            <a:r>
              <a:rPr lang="en-US" dirty="0"/>
              <a:t>Large Screenshot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329301" y="3085188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  <p:pic>
        <p:nvPicPr>
          <p:cNvPr id="8" name="Picture 7" descr="Example of a large screenshot of a social media pos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36"/>
          <a:stretch/>
        </p:blipFill>
        <p:spPr>
          <a:xfrm>
            <a:off x="1070506" y="591756"/>
            <a:ext cx="6791629" cy="5459941"/>
          </a:xfrm>
          <a:prstGeom prst="rect">
            <a:avLst/>
          </a:prstGeom>
        </p:spPr>
      </p:pic>
      <p:pic>
        <p:nvPicPr>
          <p:cNvPr id="14" name="Picture 13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DC1E34FC-7C14-23B7-F5B5-068A39F1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28" y="-241738"/>
            <a:ext cx="4110711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B142-A39E-FEDE-152E-55F87954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982" y="2187579"/>
            <a:ext cx="3277588" cy="1325563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533982" y="3684801"/>
            <a:ext cx="3569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  <p:pic>
        <p:nvPicPr>
          <p:cNvPr id="8" name="Picture 7" descr="Example #1 of a very small social media screensho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7" y="890879"/>
            <a:ext cx="3277589" cy="3108544"/>
          </a:xfrm>
          <a:prstGeom prst="rect">
            <a:avLst/>
          </a:prstGeom>
        </p:spPr>
      </p:pic>
      <p:pic>
        <p:nvPicPr>
          <p:cNvPr id="4" name="Picture 3" descr="Example #2 of a very small social media screenshot.">
            <a:extLst>
              <a:ext uri="{FF2B5EF4-FFF2-40B4-BE49-F238E27FC236}">
                <a16:creationId xmlns:a16="http://schemas.microsoft.com/office/drawing/2014/main" id="{73B35BE2-738C-7791-7977-CD475BD4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1" y="3036377"/>
            <a:ext cx="3277589" cy="3108544"/>
          </a:xfrm>
          <a:prstGeom prst="rect">
            <a:avLst/>
          </a:prstGeom>
        </p:spPr>
      </p:pic>
      <p:pic>
        <p:nvPicPr>
          <p:cNvPr id="5" name="Picture 4" descr="Example #3 of a very small social media screenshot.">
            <a:extLst>
              <a:ext uri="{FF2B5EF4-FFF2-40B4-BE49-F238E27FC236}">
                <a16:creationId xmlns:a16="http://schemas.microsoft.com/office/drawing/2014/main" id="{BB3A7F92-C54F-5C4E-BD35-2FC7AA34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12" y="506886"/>
            <a:ext cx="3277589" cy="3108544"/>
          </a:xfrm>
          <a:prstGeom prst="rect">
            <a:avLst/>
          </a:prstGeom>
        </p:spPr>
      </p:pic>
      <p:pic>
        <p:nvPicPr>
          <p:cNvPr id="3" name="Picture 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9E759617-4CED-796B-7E2B-F07F010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19" y="1201664"/>
            <a:ext cx="4793172" cy="26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207</Words>
  <Application>Microsoft Macintosh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Mastering Instagram Reels for Government Agencies</vt:lpstr>
      <vt:lpstr>Replace this section heading</vt:lpstr>
      <vt:lpstr>Main point of this slide</vt:lpstr>
      <vt:lpstr>Use of images and graphics</vt:lpstr>
      <vt:lpstr>Large Screenshot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Kristy Dalton</cp:lastModifiedBy>
  <cp:revision>13</cp:revision>
  <dcterms:modified xsi:type="dcterms:W3CDTF">2024-01-16T16:39:55Z</dcterms:modified>
</cp:coreProperties>
</file>