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5" r:id="rId7"/>
    <p:sldId id="260" r:id="rId8"/>
    <p:sldId id="261" r:id="rId9"/>
    <p:sldId id="262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5"/>
    <p:restoredTop sz="94694"/>
  </p:normalViewPr>
  <p:slideViewPr>
    <p:cSldViewPr snapToGrid="0">
      <p:cViewPr varScale="1">
        <p:scale>
          <a:sx n="121" d="100"/>
          <a:sy n="121" d="100"/>
        </p:scale>
        <p:origin x="92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7969e087c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g7969e087c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969e087c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7969e087c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43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37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969e087c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969e087c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969e087c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969e087c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 - 2 Speakers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F8C261-B2EF-C23F-E1BF-33639321A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Google Shape;9;p2" descr="Session Title"/>
          <p:cNvSpPr txBox="1">
            <a:spLocks noGrp="1"/>
          </p:cNvSpPr>
          <p:nvPr>
            <p:ph type="ctrTitle"/>
          </p:nvPr>
        </p:nvSpPr>
        <p:spPr>
          <a:xfrm>
            <a:off x="889307" y="2092932"/>
            <a:ext cx="10418163" cy="142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 descr="Section Heading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225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773D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3" name="Google Shape;13;p3"/>
          <p:cNvCxnSpPr/>
          <p:nvPr/>
        </p:nvCxnSpPr>
        <p:spPr>
          <a:xfrm>
            <a:off x="1207658" y="3017520"/>
            <a:ext cx="9875520" cy="0"/>
          </a:xfrm>
          <a:prstGeom prst="straightConnector1">
            <a:avLst/>
          </a:prstGeom>
          <a:noFill/>
          <a:ln w="1143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 descr="Section Heading"/>
          <p:cNvSpPr txBox="1">
            <a:spLocks noGrp="1"/>
          </p:cNvSpPr>
          <p:nvPr>
            <p:ph type="title" idx="2"/>
          </p:nvPr>
        </p:nvSpPr>
        <p:spPr>
          <a:xfrm>
            <a:off x="1173475" y="3183650"/>
            <a:ext cx="9909600" cy="21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" name="Google Shape;6;p1">
            <a:extLst>
              <a:ext uri="{FF2B5EF4-FFF2-40B4-BE49-F238E27FC236}">
                <a16:creationId xmlns:a16="http://schemas.microsoft.com/office/drawing/2014/main" id="{679A2EF2-77CB-072F-E5A8-DB3CDBBC1CA4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A98C1A9-AFAD-4154-2942-070BF3438D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>
  <p:cSld name="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 descr="Slide Heading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34691FC-1127-61EB-0F20-A2D95F962547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1B27C79-B791-8E52-AF88-A456BDE28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 preserve="1" userDrawn="1">
  <p:cSld name="Blank - for Image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34691FC-1127-61EB-0F20-A2D95F962547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B79D616-FD3C-D62C-B323-21BD48CCB2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3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tyle 2">
  <p:cSld name="BODY_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-75100" y="-34475"/>
            <a:ext cx="12337800" cy="13716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" descr="Slide Heading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1C98786A-63AB-6A38-D650-752D57828CE6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8CADFAC-ACE6-D17D-E77D-4902BDE37A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Sidebar">
  <p:cSld name="BODY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-35900" y="-11975"/>
            <a:ext cx="4524000" cy="6917700"/>
          </a:xfrm>
          <a:prstGeom prst="rect">
            <a:avLst/>
          </a:prstGeom>
          <a:solidFill>
            <a:srgbClr val="773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6" descr="Slide Heading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5450000" y="749475"/>
            <a:ext cx="5976000" cy="5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A625DFB9-E667-BA1E-A22D-E50AC5322431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8064CDF-E141-767E-A164-6769FC4F81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Sidebar">
  <p:cSld name="BODY_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-35900" y="-11975"/>
            <a:ext cx="4524000" cy="6917700"/>
          </a:xfrm>
          <a:prstGeom prst="rect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 descr="Slide Heading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5450000" y="749475"/>
            <a:ext cx="5976000" cy="5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78651028-B2B8-7D5A-3C85-8C403F40A0EE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EEC1970-D0E2-0582-7A7A-956A74C03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2777" y="6168443"/>
            <a:ext cx="1868112" cy="6107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bg>
      <p:bgPr>
        <a:solidFill>
          <a:srgbClr val="333E48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#GSMCON2024&#10;">
            <a:extLst>
              <a:ext uri="{FF2B5EF4-FFF2-40B4-BE49-F238E27FC236}">
                <a16:creationId xmlns:a16="http://schemas.microsoft.com/office/drawing/2014/main" id="{ABEB4782-B1A9-C8F1-49FF-FCFFFC9B9F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0297" y="2932546"/>
            <a:ext cx="6558395" cy="120132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1" r:id="rId5"/>
    <p:sldLayoutId id="2147483652" r:id="rId6"/>
    <p:sldLayoutId id="2147483653" r:id="rId7"/>
    <p:sldLayoutId id="214748365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ctrTitle"/>
          </p:nvPr>
        </p:nvSpPr>
        <p:spPr>
          <a:xfrm>
            <a:off x="599090" y="2092932"/>
            <a:ext cx="11025351" cy="85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400"/>
              <a:buFont typeface="Calibri"/>
              <a:buNone/>
            </a:pPr>
            <a:r>
              <a:rPr lang="en-US" sz="5000" dirty="0"/>
              <a:t>Government Social Media 101</a:t>
            </a:r>
            <a:endParaRPr sz="5000" dirty="0"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4294967295"/>
          </p:nvPr>
        </p:nvSpPr>
        <p:spPr>
          <a:xfrm>
            <a:off x="2316233" y="5224435"/>
            <a:ext cx="1754508" cy="113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3600"/>
              <a:buFont typeface="Calibri"/>
              <a:buNone/>
            </a:pPr>
            <a:r>
              <a:rPr lang="en-US" sz="3200" dirty="0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rPr>
              <a:t>Speaker #1</a:t>
            </a:r>
            <a:endParaRPr sz="3200" dirty="0">
              <a:solidFill>
                <a:srgbClr val="333E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Replace with your headshot, right click and add Alt Text with the speaker's name.">
            <a:extLst>
              <a:ext uri="{FF2B5EF4-FFF2-40B4-BE49-F238E27FC236}">
                <a16:creationId xmlns:a16="http://schemas.microsoft.com/office/drawing/2014/main" id="{70A76E60-83F3-1343-9706-FE3A67254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233" y="3292364"/>
            <a:ext cx="1795435" cy="1795435"/>
          </a:xfrm>
          <a:prstGeom prst="rect">
            <a:avLst/>
          </a:prstGeom>
        </p:spPr>
      </p:pic>
      <p:sp>
        <p:nvSpPr>
          <p:cNvPr id="4" name="Google Shape;42;p9">
            <a:extLst>
              <a:ext uri="{FF2B5EF4-FFF2-40B4-BE49-F238E27FC236}">
                <a16:creationId xmlns:a16="http://schemas.microsoft.com/office/drawing/2014/main" id="{31B83AFC-D569-9EC6-F178-936F0D834553}"/>
              </a:ext>
            </a:extLst>
          </p:cNvPr>
          <p:cNvSpPr txBox="1">
            <a:spLocks/>
          </p:cNvSpPr>
          <p:nvPr/>
        </p:nvSpPr>
        <p:spPr>
          <a:xfrm>
            <a:off x="4567064" y="5224435"/>
            <a:ext cx="1754508" cy="113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3500"/>
              </a:lnSpc>
              <a:buClr>
                <a:srgbClr val="333E48"/>
              </a:buClr>
              <a:buSzPts val="3600"/>
              <a:buFont typeface="Calibri"/>
              <a:buNone/>
            </a:pPr>
            <a:r>
              <a:rPr lang="en-US" sz="3200" dirty="0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rPr>
              <a:t>Speaker #2</a:t>
            </a:r>
          </a:p>
        </p:txBody>
      </p:sp>
      <p:pic>
        <p:nvPicPr>
          <p:cNvPr id="5" name="Picture 4" descr="Replace with your headshot, right click and add Alt Text with the speaker's name.">
            <a:extLst>
              <a:ext uri="{FF2B5EF4-FFF2-40B4-BE49-F238E27FC236}">
                <a16:creationId xmlns:a16="http://schemas.microsoft.com/office/drawing/2014/main" id="{4CC0DE5B-908A-1F7F-4E90-4E0D99717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064" y="3292364"/>
            <a:ext cx="1795435" cy="1795435"/>
          </a:xfrm>
          <a:prstGeom prst="rect">
            <a:avLst/>
          </a:prstGeom>
        </p:spPr>
      </p:pic>
      <p:sp>
        <p:nvSpPr>
          <p:cNvPr id="6" name="Google Shape;42;p9">
            <a:extLst>
              <a:ext uri="{FF2B5EF4-FFF2-40B4-BE49-F238E27FC236}">
                <a16:creationId xmlns:a16="http://schemas.microsoft.com/office/drawing/2014/main" id="{CFCED6F9-69C6-60F0-1675-F1618187E1D4}"/>
              </a:ext>
            </a:extLst>
          </p:cNvPr>
          <p:cNvSpPr txBox="1">
            <a:spLocks/>
          </p:cNvSpPr>
          <p:nvPr/>
        </p:nvSpPr>
        <p:spPr>
          <a:xfrm>
            <a:off x="6788691" y="5224435"/>
            <a:ext cx="1754508" cy="113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3500"/>
              </a:lnSpc>
              <a:buClr>
                <a:srgbClr val="333E48"/>
              </a:buClr>
              <a:buSzPts val="3600"/>
              <a:buFont typeface="Calibri"/>
              <a:buNone/>
            </a:pPr>
            <a:r>
              <a:rPr lang="en-US" sz="3200" dirty="0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rPr>
              <a:t>Speaker #3</a:t>
            </a:r>
          </a:p>
        </p:txBody>
      </p:sp>
      <p:pic>
        <p:nvPicPr>
          <p:cNvPr id="7" name="Picture 6" descr="Replace with your headshot, right click and add Alt Text with the speaker's name.">
            <a:extLst>
              <a:ext uri="{FF2B5EF4-FFF2-40B4-BE49-F238E27FC236}">
                <a16:creationId xmlns:a16="http://schemas.microsoft.com/office/drawing/2014/main" id="{2608B72E-E8D4-141B-6615-A1AB065AF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691" y="3292364"/>
            <a:ext cx="1795435" cy="1795435"/>
          </a:xfrm>
          <a:prstGeom prst="rect">
            <a:avLst/>
          </a:prstGeom>
        </p:spPr>
      </p:pic>
      <p:sp>
        <p:nvSpPr>
          <p:cNvPr id="8" name="Google Shape;42;p9">
            <a:extLst>
              <a:ext uri="{FF2B5EF4-FFF2-40B4-BE49-F238E27FC236}">
                <a16:creationId xmlns:a16="http://schemas.microsoft.com/office/drawing/2014/main" id="{1BA03802-D98E-B333-417A-7AC4BFF27648}"/>
              </a:ext>
            </a:extLst>
          </p:cNvPr>
          <p:cNvSpPr txBox="1">
            <a:spLocks/>
          </p:cNvSpPr>
          <p:nvPr/>
        </p:nvSpPr>
        <p:spPr>
          <a:xfrm>
            <a:off x="9027799" y="5224435"/>
            <a:ext cx="1754508" cy="113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3500"/>
              </a:lnSpc>
              <a:buClr>
                <a:srgbClr val="333E48"/>
              </a:buClr>
              <a:buSzPts val="3600"/>
              <a:buFont typeface="Calibri"/>
              <a:buNone/>
            </a:pPr>
            <a:r>
              <a:rPr lang="en-US" sz="3200" dirty="0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rPr>
              <a:t>Speaker #4</a:t>
            </a:r>
          </a:p>
        </p:txBody>
      </p:sp>
      <p:pic>
        <p:nvPicPr>
          <p:cNvPr id="9" name="Picture 8" descr="Replace with your headshot, right click and add Alt Text with the speaker's name.">
            <a:extLst>
              <a:ext uri="{FF2B5EF4-FFF2-40B4-BE49-F238E27FC236}">
                <a16:creationId xmlns:a16="http://schemas.microsoft.com/office/drawing/2014/main" id="{45762DF1-BC91-D9F2-2CAA-35948B768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799" y="3292364"/>
            <a:ext cx="1795435" cy="17954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225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6000"/>
              <a:buFont typeface="Calibri"/>
              <a:buNone/>
            </a:pPr>
            <a:r>
              <a:rPr lang="en-US" dirty="0"/>
              <a:t>Replace this section heading</a:t>
            </a:r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title" idx="2"/>
          </p:nvPr>
        </p:nvSpPr>
        <p:spPr>
          <a:xfrm>
            <a:off x="1173475" y="3183650"/>
            <a:ext cx="9909600" cy="217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Replace this subheading text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Main point of this slide</a:t>
            </a:r>
            <a:endParaRPr dirty="0"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of images and graphics</a:t>
            </a:r>
            <a:endParaRPr dirty="0"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910000" y="1690824"/>
            <a:ext cx="7487766" cy="43523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68630" algn="l" rtl="0">
              <a:spcBef>
                <a:spcPts val="500"/>
              </a:spcBef>
              <a:spcAft>
                <a:spcPts val="0"/>
              </a:spcAft>
              <a:buSzPts val="3780"/>
              <a:buChar char="•"/>
            </a:pPr>
            <a:r>
              <a:rPr lang="en-US" dirty="0"/>
              <a:t>Consider this advice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We encourage you to use images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Blur/mask any sensitive info on screenshots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Only use graphics or stock photos that you own or have permission to use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Right click on images to add Alt Text</a:t>
            </a:r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Screenshots must be large enough to see across a very large conference room!</a:t>
            </a:r>
          </a:p>
        </p:txBody>
      </p:sp>
      <p:pic>
        <p:nvPicPr>
          <p:cNvPr id="5" name="Picture 4" descr="Woman looking down at her cell phone and smiling.">
            <a:extLst>
              <a:ext uri="{FF2B5EF4-FFF2-40B4-BE49-F238E27FC236}">
                <a16:creationId xmlns:a16="http://schemas.microsoft.com/office/drawing/2014/main" id="{46736FBC-CA52-B11A-3791-90A48387C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940" y="1331088"/>
            <a:ext cx="3269059" cy="4958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03E84-FBA8-240B-649E-0857AF80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301" y="1547724"/>
            <a:ext cx="3024499" cy="1325563"/>
          </a:xfrm>
        </p:spPr>
        <p:txBody>
          <a:bodyPr/>
          <a:lstStyle/>
          <a:p>
            <a:r>
              <a:rPr lang="en-US" dirty="0"/>
              <a:t>Large Screenshot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E9674-F8C5-94D6-FB27-0B9D8DE96CC0}"/>
              </a:ext>
            </a:extLst>
          </p:cNvPr>
          <p:cNvSpPr txBox="1"/>
          <p:nvPr/>
        </p:nvSpPr>
        <p:spPr>
          <a:xfrm>
            <a:off x="8329301" y="3085188"/>
            <a:ext cx="37483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Social media screenshots are easier to see in large conference rooms if you limit them to one per slide.</a:t>
            </a:r>
          </a:p>
        </p:txBody>
      </p:sp>
      <p:pic>
        <p:nvPicPr>
          <p:cNvPr id="8" name="Picture 7" descr="Example of a large screenshot of a social media post.">
            <a:extLst>
              <a:ext uri="{FF2B5EF4-FFF2-40B4-BE49-F238E27FC236}">
                <a16:creationId xmlns:a16="http://schemas.microsoft.com/office/drawing/2014/main" id="{707EBC49-09F9-B1A7-053E-FA016F907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236"/>
          <a:stretch/>
        </p:blipFill>
        <p:spPr>
          <a:xfrm>
            <a:off x="1070506" y="591756"/>
            <a:ext cx="6791629" cy="5459941"/>
          </a:xfrm>
          <a:prstGeom prst="rect">
            <a:avLst/>
          </a:prstGeom>
        </p:spPr>
      </p:pic>
      <p:pic>
        <p:nvPicPr>
          <p:cNvPr id="14" name="Picture 13" descr="Green circle with a checkmark on it, which represents that this is a good example of a screenshot large enough to see.">
            <a:extLst>
              <a:ext uri="{FF2B5EF4-FFF2-40B4-BE49-F238E27FC236}">
                <a16:creationId xmlns:a16="http://schemas.microsoft.com/office/drawing/2014/main" id="{DC1E34FC-7C14-23B7-F5B5-068A39F19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028" y="-241738"/>
            <a:ext cx="4110711" cy="23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9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B142-A39E-FEDE-152E-55F87954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982" y="2187579"/>
            <a:ext cx="3277588" cy="1325563"/>
          </a:xfrm>
        </p:spPr>
        <p:txBody>
          <a:bodyPr/>
          <a:lstStyle/>
          <a:p>
            <a:r>
              <a:rPr lang="en-US" dirty="0"/>
              <a:t>Small Screenshots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E9674-F8C5-94D6-FB27-0B9D8DE96CC0}"/>
              </a:ext>
            </a:extLst>
          </p:cNvPr>
          <p:cNvSpPr txBox="1"/>
          <p:nvPr/>
        </p:nvSpPr>
        <p:spPr>
          <a:xfrm>
            <a:off x="8533982" y="3684801"/>
            <a:ext cx="35691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More than one screenshot per slide is difficult to see in large conference rooms.</a:t>
            </a:r>
          </a:p>
        </p:txBody>
      </p:sp>
      <p:pic>
        <p:nvPicPr>
          <p:cNvPr id="8" name="Picture 7" descr="Example #1 of a very small social media screenshot.">
            <a:extLst>
              <a:ext uri="{FF2B5EF4-FFF2-40B4-BE49-F238E27FC236}">
                <a16:creationId xmlns:a16="http://schemas.microsoft.com/office/drawing/2014/main" id="{707EBC49-09F9-B1A7-053E-FA016F907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87" y="890879"/>
            <a:ext cx="3277589" cy="3108544"/>
          </a:xfrm>
          <a:prstGeom prst="rect">
            <a:avLst/>
          </a:prstGeom>
        </p:spPr>
      </p:pic>
      <p:pic>
        <p:nvPicPr>
          <p:cNvPr id="4" name="Picture 3" descr="Example #2 of a very small social media screenshot.">
            <a:extLst>
              <a:ext uri="{FF2B5EF4-FFF2-40B4-BE49-F238E27FC236}">
                <a16:creationId xmlns:a16="http://schemas.microsoft.com/office/drawing/2014/main" id="{73B35BE2-738C-7791-7977-CD475BD4D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211" y="3036377"/>
            <a:ext cx="3277589" cy="3108544"/>
          </a:xfrm>
          <a:prstGeom prst="rect">
            <a:avLst/>
          </a:prstGeom>
        </p:spPr>
      </p:pic>
      <p:pic>
        <p:nvPicPr>
          <p:cNvPr id="5" name="Picture 4" descr="Example #3 of a very small social media screenshot.">
            <a:extLst>
              <a:ext uri="{FF2B5EF4-FFF2-40B4-BE49-F238E27FC236}">
                <a16:creationId xmlns:a16="http://schemas.microsoft.com/office/drawing/2014/main" id="{BB3A7F92-C54F-5C4E-BD35-2FC7AA348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412" y="506886"/>
            <a:ext cx="3277589" cy="3108544"/>
          </a:xfrm>
          <a:prstGeom prst="rect">
            <a:avLst/>
          </a:prstGeom>
        </p:spPr>
      </p:pic>
      <p:pic>
        <p:nvPicPr>
          <p:cNvPr id="3" name="Picture 2" descr="Red circle with an X in it, which represents that this is an example of what not to do.">
            <a:extLst>
              <a:ext uri="{FF2B5EF4-FFF2-40B4-BE49-F238E27FC236}">
                <a16:creationId xmlns:a16="http://schemas.microsoft.com/office/drawing/2014/main" id="{9E759617-4CED-796B-7E2B-F07F01073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419" y="1201664"/>
            <a:ext cx="4793172" cy="269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5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add title</a:t>
            </a:r>
            <a:endParaRPr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5311450" y="1104544"/>
            <a:ext cx="5754028" cy="51604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add another title</a:t>
            </a:r>
            <a:endParaRPr dirty="0"/>
          </a:p>
        </p:txBody>
      </p:sp>
      <p:sp>
        <p:nvSpPr>
          <p:cNvPr id="3" name="Google Shape;70;p13">
            <a:extLst>
              <a:ext uri="{FF2B5EF4-FFF2-40B4-BE49-F238E27FC236}">
                <a16:creationId xmlns:a16="http://schemas.microsoft.com/office/drawing/2014/main" id="{6ECF43CC-793B-CCCA-6FED-E8AC5DC095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11450" y="1104544"/>
            <a:ext cx="5754028" cy="51604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CC4E-8A5A-A9FF-95E0-7A575591E9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333E48"/>
                </a:solidFill>
              </a:rPr>
              <a:t>Thanks for attending #GSMCON2023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SMC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209</Words>
  <Application>Microsoft Macintosh PowerPoint</Application>
  <PresentationFormat>Widescreen</PresentationFormat>
  <Paragraphs>37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GSMCON Theme</vt:lpstr>
      <vt:lpstr>Government Social Media 101</vt:lpstr>
      <vt:lpstr>Replace this section heading</vt:lpstr>
      <vt:lpstr>Main point of this slide</vt:lpstr>
      <vt:lpstr>Use of images and graphics</vt:lpstr>
      <vt:lpstr>Large Screenshot</vt:lpstr>
      <vt:lpstr>Small Screenshots</vt:lpstr>
      <vt:lpstr>Click to add title</vt:lpstr>
      <vt:lpstr>Click to add another title</vt:lpstr>
      <vt:lpstr>Thanks for attending #GSMCON2023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type the approved title of your session here</dc:title>
  <cp:lastModifiedBy>Kristy Dalton</cp:lastModifiedBy>
  <cp:revision>16</cp:revision>
  <dcterms:modified xsi:type="dcterms:W3CDTF">2024-01-16T16:58:57Z</dcterms:modified>
</cp:coreProperties>
</file>