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skyline with lights&#10;&#10;AI-generated content may be incorrect.">
            <a:extLst>
              <a:ext uri="{FF2B5EF4-FFF2-40B4-BE49-F238E27FC236}">
                <a16:creationId xmlns:a16="http://schemas.microsoft.com/office/drawing/2014/main" id="{9ECBF65A-7908-8B5B-0E51-2443B8431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298EE5-999F-4236-F24D-A53E62B6B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56749">
            <a:off x="-660374" y="2514368"/>
            <a:ext cx="4098442" cy="923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0D3C6FCA-031E-6FB7-7F10-B6066589F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6648EF2-8422-DB4A-F262-7E1FB1066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381F51D-435C-7172-8AD8-48F2A2544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C012B76-83B3-EA06-21F6-6428D405D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2BA4F2B-09C7-11B3-727F-94F987F9A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98A1BFFC-B05A-742F-8543-7228C0449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6AC7D70-E02C-7478-A33B-C2C79EF2E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32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3017326" y="2548123"/>
            <a:ext cx="8628475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Please type the approved title of your session here</a:t>
            </a:r>
            <a:endParaRPr sz="5000" dirty="0"/>
          </a:p>
        </p:txBody>
      </p:sp>
      <p:pic>
        <p:nvPicPr>
          <p:cNvPr id="44" name="Google Shape;44;p9" descr="Speaker headshot placeholder; replace this with your headshot."/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3069880" y="4188600"/>
            <a:ext cx="1964207" cy="200272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5435430" y="4474855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sz="36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294967295"/>
          </p:nvPr>
        </p:nvSpPr>
        <p:spPr>
          <a:xfrm>
            <a:off x="5426670" y="4909830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Job Title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5426670" y="5293843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Agency Name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B05A-5522-6FDC-99BC-585F227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4" name="Picture 3" descr="Screenshot of an example social media post.">
            <a:extLst>
              <a:ext uri="{FF2B5EF4-FFF2-40B4-BE49-F238E27FC236}">
                <a16:creationId xmlns:a16="http://schemas.microsoft.com/office/drawing/2014/main" id="{1A515D4B-AAC4-7F19-F1A1-D3B9B67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5" name="Picture 4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E996DC94-EC28-8CC3-EBD3-9B14FF4A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5D4F-484B-A4C5-B9A5-8E15E1F56559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C0BC13B-CC69-A2CD-1501-33C1FDC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989872D7-15CB-3DEB-3F4D-7CE3827D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1" name="Picture 10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6E039D57-F881-592B-3C34-02FBD27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6" name="Picture 5" descr="Screenshot illustrating a social media post that is too small onscreen.">
            <a:extLst>
              <a:ext uri="{FF2B5EF4-FFF2-40B4-BE49-F238E27FC236}">
                <a16:creationId xmlns:a16="http://schemas.microsoft.com/office/drawing/2014/main" id="{E662384F-4EB9-4B39-4A4F-B0DDBA58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B0A2CDC9-F020-8E16-8875-EBBD8406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5A14C-5A95-4CCC-2B12-C9558E590545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20397</TotalTime>
  <Words>208</Words>
  <Application>Microsoft Macintosh PowerPoint</Application>
  <PresentationFormat>Widescreen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Please type the approved title of your session here</vt:lpstr>
      <vt:lpstr>Replace this section heading</vt:lpstr>
      <vt:lpstr>Main point of this slide</vt:lpstr>
      <vt:lpstr>Use of images and graphics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18</cp:revision>
  <dcterms:modified xsi:type="dcterms:W3CDTF">2026-01-23T19:14:05Z</dcterms:modified>
</cp:coreProperties>
</file>