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- 2 Speakers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skyline with lights&#10;&#10;AI-generated content may be incorrect.">
            <a:extLst>
              <a:ext uri="{FF2B5EF4-FFF2-40B4-BE49-F238E27FC236}">
                <a16:creationId xmlns:a16="http://schemas.microsoft.com/office/drawing/2014/main" id="{E12D9ADA-A3A8-56BB-40CD-09677A44A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869429" y="2232078"/>
            <a:ext cx="10418163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F925CAA-3FA7-3331-4D51-60F54A421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156749">
            <a:off x="-660374" y="2514368"/>
            <a:ext cx="4098442" cy="923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 descr="Section Heading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773D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207658" y="3017520"/>
            <a:ext cx="987552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 descr="Section Heading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" name="Google Shape;6;p1">
            <a:extLst>
              <a:ext uri="{FF2B5EF4-FFF2-40B4-BE49-F238E27FC236}">
                <a16:creationId xmlns:a16="http://schemas.microsoft.com/office/drawing/2014/main" id="{679A2EF2-77CB-072F-E5A8-DB3CDBBC1CA4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0D3C6FCA-031E-6FB7-7F10-B6066589FC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6648EF2-8422-DB4A-F262-7E1FB1066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381F51D-435C-7172-8AD8-48F2A2544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C012B76-83B3-EA06-21F6-6428D405D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BODY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2BA4F2B-09C7-11B3-727F-94F987F9A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ODY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98A1BFFC-B05A-742F-8543-7228C0449E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6AC7D70-E02C-7478-A33B-C2C79EF2E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8832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3017326" y="2548123"/>
            <a:ext cx="8628475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5000" dirty="0"/>
              <a:t>Please type the approved title of your session here</a:t>
            </a:r>
            <a:endParaRPr sz="5000" dirty="0"/>
          </a:p>
        </p:txBody>
      </p:sp>
      <p:pic>
        <p:nvPicPr>
          <p:cNvPr id="44" name="Google Shape;44;p9" descr="Speaker headshot placeholder; replace this with your headshot."/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2123952" y="4391838"/>
            <a:ext cx="1764878" cy="179948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3953474" y="4790831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 dirty="0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sz="30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294967295"/>
          </p:nvPr>
        </p:nvSpPr>
        <p:spPr>
          <a:xfrm>
            <a:off x="3953474" y="5147873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Job Title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3953474" y="5469846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Agency Name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44;p9" descr="Speaker headshot placeholder; replace this with your headshot.">
            <a:extLst>
              <a:ext uri="{FF2B5EF4-FFF2-40B4-BE49-F238E27FC236}">
                <a16:creationId xmlns:a16="http://schemas.microsoft.com/office/drawing/2014/main" id="{62D5D9D0-A98A-A322-5F61-AFFC668BCC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497"/>
          <a:stretch/>
        </p:blipFill>
        <p:spPr>
          <a:xfrm>
            <a:off x="7157976" y="4391838"/>
            <a:ext cx="1764878" cy="179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;p9">
            <a:extLst>
              <a:ext uri="{FF2B5EF4-FFF2-40B4-BE49-F238E27FC236}">
                <a16:creationId xmlns:a16="http://schemas.microsoft.com/office/drawing/2014/main" id="{553218EB-3443-4FF8-AAA2-60DD7987B884}"/>
              </a:ext>
            </a:extLst>
          </p:cNvPr>
          <p:cNvSpPr txBox="1">
            <a:spLocks/>
          </p:cNvSpPr>
          <p:nvPr/>
        </p:nvSpPr>
        <p:spPr>
          <a:xfrm>
            <a:off x="8987498" y="4790831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55555"/>
              </a:lnSpc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000" b="1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rPr>
              <a:t>Speaker Name</a:t>
            </a:r>
            <a:endParaRPr lang="en-US" sz="3000" b="1" dirty="0">
              <a:solidFill>
                <a:srgbClr val="333E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1;p9">
            <a:extLst>
              <a:ext uri="{FF2B5EF4-FFF2-40B4-BE49-F238E27FC236}">
                <a16:creationId xmlns:a16="http://schemas.microsoft.com/office/drawing/2014/main" id="{85A00FC5-6888-01AC-E7AB-2A8CEEC063F1}"/>
              </a:ext>
            </a:extLst>
          </p:cNvPr>
          <p:cNvSpPr txBox="1">
            <a:spLocks/>
          </p:cNvSpPr>
          <p:nvPr/>
        </p:nvSpPr>
        <p:spPr>
          <a:xfrm>
            <a:off x="8987498" y="5147873"/>
            <a:ext cx="3833812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Job Title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5;p9">
            <a:extLst>
              <a:ext uri="{FF2B5EF4-FFF2-40B4-BE49-F238E27FC236}">
                <a16:creationId xmlns:a16="http://schemas.microsoft.com/office/drawing/2014/main" id="{F9392873-AF8E-311A-B142-9017159C1D9F}"/>
              </a:ext>
            </a:extLst>
          </p:cNvPr>
          <p:cNvSpPr txBox="1">
            <a:spLocks/>
          </p:cNvSpPr>
          <p:nvPr/>
        </p:nvSpPr>
        <p:spPr>
          <a:xfrm>
            <a:off x="8987498" y="5469846"/>
            <a:ext cx="383381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3333"/>
              </a:lnSpc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Agency Name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6000"/>
              <a:buFont typeface="Calibri"/>
              <a:buNone/>
            </a:pPr>
            <a:r>
              <a:rPr lang="en-US" dirty="0"/>
              <a:t>Replace this section heading</a:t>
            </a:r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 idx="2"/>
          </p:nvPr>
        </p:nvSpPr>
        <p:spPr>
          <a:xfrm>
            <a:off x="1173475" y="3183650"/>
            <a:ext cx="9909600" cy="2176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Replace this subheading text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point of this slide</a:t>
            </a:r>
            <a:endParaRPr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of images and graphics</a:t>
            </a:r>
            <a:endParaRPr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910000" y="1690824"/>
            <a:ext cx="7487766" cy="435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68630" algn="l" rtl="0">
              <a:spcBef>
                <a:spcPts val="500"/>
              </a:spcBef>
              <a:spcAft>
                <a:spcPts val="0"/>
              </a:spcAft>
              <a:buSzPts val="3780"/>
              <a:buChar char="•"/>
            </a:pPr>
            <a:r>
              <a:rPr lang="en-US" dirty="0"/>
              <a:t>Consider this advice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We encourage you to use images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Blur/mask any sensitive info on screenshots</a:t>
            </a:r>
            <a:endParaRPr dirty="0"/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Only use graphics or stock photos that you own or have permission to use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Right click on images to add Alt Text</a:t>
            </a:r>
          </a:p>
          <a:p>
            <a:pPr marL="914400" lvl="1" indent="-410210" algn="l" rtl="0">
              <a:spcBef>
                <a:spcPts val="500"/>
              </a:spcBef>
              <a:spcAft>
                <a:spcPts val="0"/>
              </a:spcAft>
              <a:buSzPts val="2860"/>
              <a:buChar char="•"/>
            </a:pPr>
            <a:r>
              <a:rPr lang="en-US" dirty="0"/>
              <a:t>Screenshots must be large enough to see across a very large conference room!</a:t>
            </a:r>
          </a:p>
        </p:txBody>
      </p:sp>
      <p:pic>
        <p:nvPicPr>
          <p:cNvPr id="5" name="Picture 4" descr="Woman looking down at her cell phone and smiling.">
            <a:extLst>
              <a:ext uri="{FF2B5EF4-FFF2-40B4-BE49-F238E27FC236}">
                <a16:creationId xmlns:a16="http://schemas.microsoft.com/office/drawing/2014/main" id="{46736FBC-CA52-B11A-3791-90A48387C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40" y="1331088"/>
            <a:ext cx="3269059" cy="495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7B05A-5522-6FDC-99BC-585F227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4" name="Picture 3" descr="Screenshot of an example social media post.">
            <a:extLst>
              <a:ext uri="{FF2B5EF4-FFF2-40B4-BE49-F238E27FC236}">
                <a16:creationId xmlns:a16="http://schemas.microsoft.com/office/drawing/2014/main" id="{1A515D4B-AAC4-7F19-F1A1-D3B9B67E1E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5" name="Picture 4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E996DC94-EC28-8CC3-EBD3-9B14FF4A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5D4F-484B-A4C5-B9A5-8E15E1F56559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C0BC13B-CC69-A2CD-1501-33C1FDC3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7" name="Picture 6" descr="Screenshot illustrating a social media post that is too small onscreen.">
            <a:extLst>
              <a:ext uri="{FF2B5EF4-FFF2-40B4-BE49-F238E27FC236}">
                <a16:creationId xmlns:a16="http://schemas.microsoft.com/office/drawing/2014/main" id="{989872D7-15CB-3DEB-3F4D-7CE3827D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1" name="Picture 10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6E039D57-F881-592B-3C34-02FBD27C9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6" name="Picture 5" descr="Screenshot illustrating a social media post that is too small onscreen.">
            <a:extLst>
              <a:ext uri="{FF2B5EF4-FFF2-40B4-BE49-F238E27FC236}">
                <a16:creationId xmlns:a16="http://schemas.microsoft.com/office/drawing/2014/main" id="{E662384F-4EB9-4B39-4A4F-B0DDBA58B8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B0A2CDC9-F020-8E16-8875-EBBD840672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5A14C-5A95-4CCC-2B12-C9558E590545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Bulleted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  <a:p>
            <a:pPr marL="1371600" lvl="2" indent="-403860" algn="l" rtl="0">
              <a:spcBef>
                <a:spcPts val="500"/>
              </a:spcBef>
              <a:spcAft>
                <a:spcPts val="0"/>
              </a:spcAft>
              <a:buSzPts val="2760"/>
              <a:buChar char="•"/>
            </a:pPr>
            <a:r>
              <a:rPr lang="en-US" sz="2600" dirty="0"/>
              <a:t>Don’t go deeper than 3 indents for readability</a:t>
            </a:r>
            <a:br>
              <a:rPr lang="en-US" sz="2600" dirty="0"/>
            </a:br>
            <a:endParaRPr sz="14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3800" dirty="0"/>
              <a:t>Another list item</a:t>
            </a:r>
            <a:endParaRPr sz="38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2900" dirty="0"/>
              <a:t>Bulleted list second item</a:t>
            </a:r>
            <a:endParaRPr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20408</TotalTime>
  <Words>214</Words>
  <Application>Microsoft Macintosh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Please type the approved title of your session here</vt:lpstr>
      <vt:lpstr>Replace this section heading</vt:lpstr>
      <vt:lpstr>Main point of this slide</vt:lpstr>
      <vt:lpstr>Use of images and graphics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18</cp:revision>
  <dcterms:modified xsi:type="dcterms:W3CDTF">2026-01-23T19:12:55Z</dcterms:modified>
</cp:coreProperties>
</file>