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1"/>
  </p:notesMasterIdLst>
  <p:sldIdLst>
    <p:sldId id="256" r:id="rId2"/>
    <p:sldId id="266" r:id="rId3"/>
    <p:sldId id="258" r:id="rId4"/>
    <p:sldId id="259" r:id="rId5"/>
    <p:sldId id="263" r:id="rId6"/>
    <p:sldId id="265" r:id="rId7"/>
    <p:sldId id="260" r:id="rId8"/>
    <p:sldId id="261" r:id="rId9"/>
    <p:sldId id="26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FA3"/>
    <a:srgbClr val="4E1EA1"/>
    <a:srgbClr val="501FA1"/>
    <a:srgbClr val="7E38C5"/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/>
    <p:restoredTop sz="73469"/>
  </p:normalViewPr>
  <p:slideViewPr>
    <p:cSldViewPr snapToGrid="0">
      <p:cViewPr>
        <p:scale>
          <a:sx n="90" d="100"/>
          <a:sy n="90" d="100"/>
        </p:scale>
        <p:origin x="1672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7969e087c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General session speakers can see notes on a ‘confidence monitor’ onstage.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Don’t have too many lines or notes will get cut off.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Keep notes to keyword phrases so you’re not tempted to read verbatim. 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Practice frequently!</a:t>
            </a:r>
            <a:endParaRPr sz="1600" dirty="0"/>
          </a:p>
        </p:txBody>
      </p:sp>
      <p:sp>
        <p:nvSpPr>
          <p:cNvPr id="39" name="Google Shape;39;g7969e087c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5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7969e087c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7969e087c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431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b21e73b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b21e73b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37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969e087c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969e087c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969e087c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969e087c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 descr="Session Title"/>
          <p:cNvSpPr txBox="1">
            <a:spLocks noGrp="1"/>
          </p:cNvSpPr>
          <p:nvPr>
            <p:ph type="ctrTitle"/>
          </p:nvPr>
        </p:nvSpPr>
        <p:spPr>
          <a:xfrm>
            <a:off x="2922104" y="2232078"/>
            <a:ext cx="7414592" cy="142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  <a:defRPr sz="40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4" name="Picture 3" descr="A person in a suit and tie with a city in the background&#10;&#10;AI-generated content may be incorrect.">
            <a:extLst>
              <a:ext uri="{FF2B5EF4-FFF2-40B4-BE49-F238E27FC236}">
                <a16:creationId xmlns:a16="http://schemas.microsoft.com/office/drawing/2014/main" id="{5F170DF9-58D0-A810-08A1-15D2D1CE9F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7F9B9CD-8626-71D3-B62E-A2CBFCE7E5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732598">
            <a:off x="-627880" y="1949933"/>
            <a:ext cx="4936860" cy="1453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 preserve="1" userDrawn="1">
  <p:cSld name="Quote Slide">
    <p:bg>
      <p:bgPr>
        <a:solidFill>
          <a:srgbClr val="551FA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;p2" descr="Session Title">
            <a:extLst>
              <a:ext uri="{FF2B5EF4-FFF2-40B4-BE49-F238E27FC236}">
                <a16:creationId xmlns:a16="http://schemas.microsoft.com/office/drawing/2014/main" id="{C8E3544A-9283-B1E6-59EC-279A5C5FF38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27952" y="2192356"/>
            <a:ext cx="8405870" cy="308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  <a:defRPr sz="40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B30AC4D-BABD-99A9-C17C-DA46F3659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7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>
  <p:cSld name="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0" y="6287367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8E781F25-F778-4E62-500C-90A2EA1DEB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" preserve="1" userDrawn="1">
  <p:cSld name="Blank - for Image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234691FC-1127-61EB-0F20-A2D95F962547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1303E687-7D08-B3C2-5CF0-63A39EF5D7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3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tyle 2">
  <p:cSld name="BODY_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-75100" y="-34475"/>
            <a:ext cx="12337800" cy="1371600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5" descr="Slide Heading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910000" y="1603800"/>
            <a:ext cx="10515600" cy="4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1C98786A-63AB-6A38-D650-752D57828CE6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AF09B43B-1FA1-2C7D-CB3D-F6265B54A1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Sidebar">
  <p:cSld name="Purple Sideba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A625DFB9-E667-BA1E-A22D-E50AC5322431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6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773D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52DE61C7-363E-75CC-5D0C-29EE22A5A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Sidebar">
  <p:cSld name="Black sideba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-35900" y="-11975"/>
            <a:ext cx="4524000" cy="69177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 descr="Slide Heading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Calibri"/>
              <a:buNone/>
              <a:defRPr sz="4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450000" y="749475"/>
            <a:ext cx="5976000" cy="52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8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3780"/>
              <a:buChar char="•"/>
              <a:defRPr sz="360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02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3DBD"/>
              </a:buClr>
              <a:buSzPts val="2860"/>
              <a:buFont typeface="Arial"/>
              <a:buChar char="•"/>
              <a:defRPr sz="27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116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73DBD"/>
              </a:buClr>
              <a:buSzPts val="2560"/>
              <a:buFont typeface="Arial"/>
              <a:buChar char="•"/>
              <a:defRPr sz="2400" b="0" i="0" u="none" strike="noStrike" cap="none">
                <a:solidFill>
                  <a:srgbClr val="333E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73DB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28475" y="6376839"/>
            <a:ext cx="2088902" cy="406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;p1">
            <a:extLst>
              <a:ext uri="{FF2B5EF4-FFF2-40B4-BE49-F238E27FC236}">
                <a16:creationId xmlns:a16="http://schemas.microsoft.com/office/drawing/2014/main" id="{78651028-B2B8-7D5A-3C85-8C403F40A0EE}"/>
              </a:ext>
            </a:extLst>
          </p:cNvPr>
          <p:cNvSpPr/>
          <p:nvPr userDrawn="1"/>
        </p:nvSpPr>
        <p:spPr>
          <a:xfrm>
            <a:off x="-36400" y="6271800"/>
            <a:ext cx="12280800" cy="595200"/>
          </a:xfrm>
          <a:prstGeom prst="rect">
            <a:avLst/>
          </a:prstGeom>
          <a:solidFill>
            <a:srgbClr val="333E4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2B1F7687-D418-8500-5B14-0DB245F769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4799" y="6373953"/>
            <a:ext cx="1996090" cy="4511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solidFill>
          <a:srgbClr val="333E48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9841FCA-EBAC-D346-DAE3-7661066ECD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8771" y="2857875"/>
            <a:ext cx="6670148" cy="15030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0" r:id="rId3"/>
    <p:sldLayoutId id="2147483656" r:id="rId4"/>
    <p:sldLayoutId id="2147483651" r:id="rId5"/>
    <p:sldLayoutId id="2147483652" r:id="rId6"/>
    <p:sldLayoutId id="2147483653" r:id="rId7"/>
    <p:sldLayoutId id="214748365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ctrTitle"/>
          </p:nvPr>
        </p:nvSpPr>
        <p:spPr>
          <a:xfrm>
            <a:off x="4550878" y="711678"/>
            <a:ext cx="7036285" cy="142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73DBD"/>
              </a:buClr>
              <a:buSzPts val="5400"/>
              <a:buFont typeface="Calibri"/>
              <a:buNone/>
            </a:pPr>
            <a:r>
              <a:rPr lang="en-US" sz="4200" dirty="0"/>
              <a:t>This is How We Do It: </a:t>
            </a:r>
            <a:br>
              <a:rPr lang="en-US" sz="4200" dirty="0"/>
            </a:br>
            <a:r>
              <a:rPr lang="en-US" sz="4200" b="0" dirty="0"/>
              <a:t>How to Turn Employees into the Stars of Out Social Story</a:t>
            </a:r>
            <a:endParaRPr sz="4200" b="0" dirty="0"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4294967295"/>
          </p:nvPr>
        </p:nvSpPr>
        <p:spPr>
          <a:xfrm>
            <a:off x="7100610" y="2762425"/>
            <a:ext cx="37830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55555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Charles Newman</a:t>
            </a:r>
            <a:endParaRPr sz="3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294967295"/>
          </p:nvPr>
        </p:nvSpPr>
        <p:spPr>
          <a:xfrm>
            <a:off x="7143474" y="3152773"/>
            <a:ext cx="38338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400"/>
              <a:buFont typeface="Calibri"/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City of Columbus, Dept. of Public Service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9EF7A8-6CDF-DCB0-F670-55C414065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122" y="2187616"/>
            <a:ext cx="8377700" cy="3089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Use this slide format to highlight a key statement from you or others that’s easy for attendees to share on social media!  - Team GSM</a:t>
            </a:r>
          </a:p>
        </p:txBody>
      </p:sp>
    </p:spTree>
    <p:extLst>
      <p:ext uri="{BB962C8B-B14F-4D97-AF65-F5344CB8AC3E}">
        <p14:creationId xmlns:p14="http://schemas.microsoft.com/office/powerpoint/2010/main" val="240831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38200" y="596345"/>
            <a:ext cx="10515600" cy="105377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General session slides</a:t>
            </a:r>
            <a:endParaRPr sz="6000"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1534510" y="2060027"/>
            <a:ext cx="9312166" cy="39936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4000" dirty="0"/>
              <a:t>Keep words on slides to an absolute minimum</a:t>
            </a:r>
            <a:br>
              <a:rPr lang="en-US" sz="2800" dirty="0"/>
            </a:br>
            <a:endParaRPr sz="16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4000" dirty="0"/>
              <a:t>Slides should focus on high-impact statements, screenshots &amp; images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6458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Use large images in your general session</a:t>
            </a:r>
            <a:endParaRPr dirty="0"/>
          </a:p>
        </p:txBody>
      </p:sp>
      <p:pic>
        <p:nvPicPr>
          <p:cNvPr id="6" name="Picture 5" descr="Smiling women embracing while taking selfie">
            <a:extLst>
              <a:ext uri="{FF2B5EF4-FFF2-40B4-BE49-F238E27FC236}">
                <a16:creationId xmlns:a16="http://schemas.microsoft.com/office/drawing/2014/main" id="{BB95A214-0EB1-A639-0B3D-1A6EA68A97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43"/>
          <a:stretch/>
        </p:blipFill>
        <p:spPr>
          <a:xfrm>
            <a:off x="-88025" y="1324302"/>
            <a:ext cx="12368049" cy="69307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C7AC-A87D-58EA-C5D6-83F78BD4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Screenshots</a:t>
            </a:r>
          </a:p>
        </p:txBody>
      </p:sp>
      <p:pic>
        <p:nvPicPr>
          <p:cNvPr id="5" name="Picture 4" descr="Screenshot illustrating a social media post.">
            <a:extLst>
              <a:ext uri="{FF2B5EF4-FFF2-40B4-BE49-F238E27FC236}">
                <a16:creationId xmlns:a16="http://schemas.microsoft.com/office/drawing/2014/main" id="{3CF03AA3-C114-6134-958D-92AA015AED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1133"/>
          <a:stretch/>
        </p:blipFill>
        <p:spPr>
          <a:xfrm>
            <a:off x="1827250" y="1225789"/>
            <a:ext cx="6193025" cy="4761354"/>
          </a:xfrm>
          <a:prstGeom prst="rect">
            <a:avLst/>
          </a:prstGeom>
        </p:spPr>
      </p:pic>
      <p:pic>
        <p:nvPicPr>
          <p:cNvPr id="6" name="Picture 5" descr="Green circle with a checkmark on it, which represents that this is a good example of a screenshot large enough to see.">
            <a:extLst>
              <a:ext uri="{FF2B5EF4-FFF2-40B4-BE49-F238E27FC236}">
                <a16:creationId xmlns:a16="http://schemas.microsoft.com/office/drawing/2014/main" id="{AB28BA5B-0BEF-B8D8-9728-33806E8B0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772" y="-126435"/>
            <a:ext cx="3748399" cy="21084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938E11-AC62-792A-E501-354BF635232D}"/>
              </a:ext>
            </a:extLst>
          </p:cNvPr>
          <p:cNvSpPr txBox="1"/>
          <p:nvPr/>
        </p:nvSpPr>
        <p:spPr>
          <a:xfrm>
            <a:off x="8266239" y="2853960"/>
            <a:ext cx="37483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Social media screenshots are easier to see in large conference rooms if you limit them to one per slide.</a:t>
            </a:r>
          </a:p>
        </p:txBody>
      </p:sp>
    </p:spTree>
    <p:extLst>
      <p:ext uri="{BB962C8B-B14F-4D97-AF65-F5344CB8AC3E}">
        <p14:creationId xmlns:p14="http://schemas.microsoft.com/office/powerpoint/2010/main" val="300369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6">
            <a:extLst>
              <a:ext uri="{FF2B5EF4-FFF2-40B4-BE49-F238E27FC236}">
                <a16:creationId xmlns:a16="http://schemas.microsoft.com/office/drawing/2014/main" id="{4743E6C5-1B6A-E262-7B73-D901E86CC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Small Screenshots</a:t>
            </a:r>
          </a:p>
        </p:txBody>
      </p:sp>
      <p:pic>
        <p:nvPicPr>
          <p:cNvPr id="11" name="Picture 10" descr="Screenshot illustrating a social media post that is too small onscreen.">
            <a:extLst>
              <a:ext uri="{FF2B5EF4-FFF2-40B4-BE49-F238E27FC236}">
                <a16:creationId xmlns:a16="http://schemas.microsoft.com/office/drawing/2014/main" id="{4B25E519-37C5-211A-04A7-3D1ADB4358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846"/>
          <a:stretch/>
        </p:blipFill>
        <p:spPr>
          <a:xfrm>
            <a:off x="1224141" y="1124607"/>
            <a:ext cx="2983173" cy="2794227"/>
          </a:xfrm>
          <a:prstGeom prst="rect">
            <a:avLst/>
          </a:prstGeom>
        </p:spPr>
      </p:pic>
      <p:pic>
        <p:nvPicPr>
          <p:cNvPr id="13" name="Picture 12" descr="Red circle with an X in it, which represents that this is an example of what not to do.">
            <a:extLst>
              <a:ext uri="{FF2B5EF4-FFF2-40B4-BE49-F238E27FC236}">
                <a16:creationId xmlns:a16="http://schemas.microsoft.com/office/drawing/2014/main" id="{8D62584C-055D-0B1B-8483-2663F74FA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973" y="1396019"/>
            <a:ext cx="4335542" cy="2438742"/>
          </a:xfrm>
          <a:prstGeom prst="rect">
            <a:avLst/>
          </a:prstGeom>
        </p:spPr>
      </p:pic>
      <p:pic>
        <p:nvPicPr>
          <p:cNvPr id="9" name="Picture 8" descr="Screenshot illustrating a social media post that is too small onscreen.">
            <a:extLst>
              <a:ext uri="{FF2B5EF4-FFF2-40B4-BE49-F238E27FC236}">
                <a16:creationId xmlns:a16="http://schemas.microsoft.com/office/drawing/2014/main" id="{2EDBDC26-9FD6-3C06-2D79-6A21426E5C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776" t="-3641" r="776" b="21547"/>
          <a:stretch/>
        </p:blipFill>
        <p:spPr>
          <a:xfrm>
            <a:off x="5786406" y="897738"/>
            <a:ext cx="2985733" cy="2694781"/>
          </a:xfrm>
          <a:prstGeom prst="rect">
            <a:avLst/>
          </a:prstGeom>
        </p:spPr>
      </p:pic>
      <p:pic>
        <p:nvPicPr>
          <p:cNvPr id="12" name="Picture 11" descr="Screenshot illustrating a social media post that is too small onscreen.">
            <a:extLst>
              <a:ext uri="{FF2B5EF4-FFF2-40B4-BE49-F238E27FC236}">
                <a16:creationId xmlns:a16="http://schemas.microsoft.com/office/drawing/2014/main" id="{4896965C-F582-43AE-96BD-D26EDE30232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3297"/>
          <a:stretch/>
        </p:blipFill>
        <p:spPr>
          <a:xfrm>
            <a:off x="3502741" y="3349127"/>
            <a:ext cx="2931305" cy="27942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56AC72-0D35-E3FB-6E47-156BF5BE0FC6}"/>
              </a:ext>
            </a:extLst>
          </p:cNvPr>
          <p:cNvSpPr txBox="1"/>
          <p:nvPr/>
        </p:nvSpPr>
        <p:spPr>
          <a:xfrm>
            <a:off x="7798676" y="3927857"/>
            <a:ext cx="39996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More than one screenshot per slide is difficult to see in large conference rooms.</a:t>
            </a:r>
          </a:p>
        </p:txBody>
      </p:sp>
    </p:spTree>
    <p:extLst>
      <p:ext uri="{BB962C8B-B14F-4D97-AF65-F5344CB8AC3E}">
        <p14:creationId xmlns:p14="http://schemas.microsoft.com/office/powerpoint/2010/main" val="103905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title</a:t>
            </a:r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4400" dirty="0"/>
              <a:t>Bulleted list item</a:t>
            </a:r>
            <a:endParaRPr sz="44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3600" dirty="0"/>
              <a:t>Bulleted list second item</a:t>
            </a:r>
            <a:endParaRPr sz="3600" dirty="0"/>
          </a:p>
          <a:p>
            <a:pPr marL="967740" lvl="2" indent="0" algn="l" rtl="0">
              <a:spcBef>
                <a:spcPts val="500"/>
              </a:spcBef>
              <a:spcAft>
                <a:spcPts val="0"/>
              </a:spcAft>
              <a:buSzPts val="2760"/>
              <a:buNone/>
            </a:pPr>
            <a:br>
              <a:rPr lang="en-US" sz="3200" dirty="0"/>
            </a:br>
            <a:endParaRPr sz="18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4400" dirty="0"/>
              <a:t>Another list item</a:t>
            </a:r>
            <a:endParaRPr sz="44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3600" dirty="0"/>
              <a:t>Bulleted list second item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682200" y="1463050"/>
            <a:ext cx="3075900" cy="3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to add another title</a:t>
            </a:r>
            <a:endParaRPr dirty="0"/>
          </a:p>
        </p:txBody>
      </p:sp>
      <p:sp>
        <p:nvSpPr>
          <p:cNvPr id="3" name="Google Shape;70;p13">
            <a:extLst>
              <a:ext uri="{FF2B5EF4-FFF2-40B4-BE49-F238E27FC236}">
                <a16:creationId xmlns:a16="http://schemas.microsoft.com/office/drawing/2014/main" id="{6ECF43CC-793B-CCCA-6FED-E8AC5DC095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11450" y="1104544"/>
            <a:ext cx="5754028" cy="516040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4400" dirty="0"/>
              <a:t>Bulleted list item</a:t>
            </a:r>
            <a:endParaRPr sz="4400" dirty="0"/>
          </a:p>
          <a:p>
            <a:pPr marL="914400" lvl="1" indent="-422910" algn="l" rtl="0">
              <a:spcBef>
                <a:spcPts val="500"/>
              </a:spcBef>
              <a:spcAft>
                <a:spcPts val="0"/>
              </a:spcAft>
              <a:buSzPts val="3060"/>
              <a:buChar char="•"/>
            </a:pPr>
            <a:r>
              <a:rPr lang="en-US" sz="3600" dirty="0"/>
              <a:t>Bulleted list second item</a:t>
            </a:r>
            <a:endParaRPr sz="3600" dirty="0"/>
          </a:p>
          <a:p>
            <a:pPr marL="967740" lvl="2" indent="0" algn="l" rtl="0">
              <a:spcBef>
                <a:spcPts val="500"/>
              </a:spcBef>
              <a:spcAft>
                <a:spcPts val="0"/>
              </a:spcAft>
              <a:buSzPts val="2760"/>
              <a:buNone/>
            </a:pPr>
            <a:br>
              <a:rPr lang="en-US" sz="3200" dirty="0"/>
            </a:br>
            <a:endParaRPr sz="1800" dirty="0"/>
          </a:p>
          <a:p>
            <a:pPr marL="457200" lvl="0" indent="-481330" algn="l" rtl="0">
              <a:spcBef>
                <a:spcPts val="500"/>
              </a:spcBef>
              <a:spcAft>
                <a:spcPts val="0"/>
              </a:spcAft>
              <a:buSzPts val="3980"/>
              <a:buChar char="•"/>
            </a:pPr>
            <a:r>
              <a:rPr lang="en-US" sz="4400" dirty="0"/>
              <a:t>Another list item</a:t>
            </a:r>
            <a:endParaRPr sz="4400" dirty="0"/>
          </a:p>
          <a:p>
            <a:pPr marL="914400" lvl="1" indent="-422910" algn="l" rtl="0">
              <a:spcBef>
                <a:spcPts val="500"/>
              </a:spcBef>
              <a:spcAft>
                <a:spcPts val="500"/>
              </a:spcAft>
              <a:buSzPts val="3060"/>
              <a:buChar char="•"/>
            </a:pPr>
            <a:r>
              <a:rPr lang="en-US" sz="3600" dirty="0"/>
              <a:t>Bulleted list second item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CC4E-8A5A-A9FF-95E0-7A575591E9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333E48"/>
                </a:solidFill>
              </a:rPr>
              <a:t>Thanks for attending #GSMCON2023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MC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11394</TotalTime>
  <Words>210</Words>
  <Application>Microsoft Macintosh PowerPoint</Application>
  <PresentationFormat>Widescreen</PresentationFormat>
  <Paragraphs>29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GSMCON Theme</vt:lpstr>
      <vt:lpstr>This is How We Do It:  How to Turn Employees into the Stars of Out Social Story</vt:lpstr>
      <vt:lpstr>Use this slide format to highlight a key statement from you or others that’s easy for attendees to share on social media!  - Team GSM</vt:lpstr>
      <vt:lpstr>General session slides</vt:lpstr>
      <vt:lpstr>Use large images in your general session</vt:lpstr>
      <vt:lpstr>Large Screenshots</vt:lpstr>
      <vt:lpstr>Small Screenshots</vt:lpstr>
      <vt:lpstr>Click to add title</vt:lpstr>
      <vt:lpstr>Click to add another title</vt:lpstr>
      <vt:lpstr>Thanks for attending #GSMCON2023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type the approved title of your session here</dc:title>
  <cp:lastModifiedBy>Hunter Dalton</cp:lastModifiedBy>
  <cp:revision>28</cp:revision>
  <dcterms:modified xsi:type="dcterms:W3CDTF">2026-01-23T19:59:58Z</dcterms:modified>
</cp:coreProperties>
</file>