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0"/>
  </p:notesMasterIdLst>
  <p:sldIdLst>
    <p:sldId id="266" r:id="rId2"/>
    <p:sldId id="258" r:id="rId3"/>
    <p:sldId id="259" r:id="rId4"/>
    <p:sldId id="263" r:id="rId5"/>
    <p:sldId id="265" r:id="rId6"/>
    <p:sldId id="260" r:id="rId7"/>
    <p:sldId id="261" r:id="rId8"/>
    <p:sldId id="262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>
      <p:cViewPr varScale="1">
        <p:scale>
          <a:sx n="121" d="100"/>
          <a:sy n="121" d="100"/>
        </p:scale>
        <p:origin x="54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7969e087c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g7969e087c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969e087c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7969e087c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43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378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969e087c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969e087c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969e087c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969e087c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rgbClr val="333F48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519A19C-EC95-EDEB-BE8A-E54CF1FCCC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8;p2" descr="Session Title"/>
          <p:cNvSpPr txBox="1">
            <a:spLocks noGrp="1"/>
          </p:cNvSpPr>
          <p:nvPr>
            <p:ph type="ctrTitle"/>
          </p:nvPr>
        </p:nvSpPr>
        <p:spPr>
          <a:xfrm>
            <a:off x="5804200" y="1732275"/>
            <a:ext cx="6061200" cy="14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546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>
  <p:cSld name="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5BA8C-BD8B-D8AE-8171-EF995DA0E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148" y="2335696"/>
            <a:ext cx="8112539" cy="4563303"/>
          </a:xfrm>
          <a:prstGeom prst="rect">
            <a:avLst/>
          </a:prstGeom>
        </p:spPr>
      </p:pic>
      <p:pic>
        <p:nvPicPr>
          <p:cNvPr id="2" name="Picture 1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3FDE1F16-96F1-50AC-5BDC-7D9F2F6741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2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tyle 2">
  <p:cSld name="Body style 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-75100" y="-34475"/>
            <a:ext cx="12337800" cy="13716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F8A4E-A35A-591A-D8E8-3182E8732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148" y="2335696"/>
            <a:ext cx="8112539" cy="4563303"/>
          </a:xfrm>
          <a:prstGeom prst="rect">
            <a:avLst/>
          </a:prstGeom>
        </p:spPr>
      </p:pic>
      <p:pic>
        <p:nvPicPr>
          <p:cNvPr id="2" name="Picture 1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3EAA07FE-C370-7E0B-9886-4FAD5F588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2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idebar">
  <p:cSld name="Purple Sideba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773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DBFC5-9F26-ABA5-AD03-EDB290D637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148" y="2335696"/>
            <a:ext cx="8112539" cy="4563303"/>
          </a:xfrm>
          <a:prstGeom prst="rect">
            <a:avLst/>
          </a:prstGeom>
        </p:spPr>
      </p:pic>
      <p:pic>
        <p:nvPicPr>
          <p:cNvPr id="2" name="Picture 1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04E34DCB-6947-8CC4-E23C-E4238DE25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0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Sidebar">
  <p:cSld name="Dark Sideba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D64B9-2262-C47F-A9BC-8C8EE288B5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148" y="2335696"/>
            <a:ext cx="8112539" cy="4563303"/>
          </a:xfrm>
          <a:prstGeom prst="rect">
            <a:avLst/>
          </a:prstGeom>
        </p:spPr>
      </p:pic>
      <p:pic>
        <p:nvPicPr>
          <p:cNvPr id="2" name="Picture 1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855504E1-974F-F756-253B-AD6A055CE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1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rgbClr val="333E48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E288DEC-F4F6-5F9D-4698-6BCF100A5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9783" y="2857876"/>
            <a:ext cx="6670148" cy="15030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9973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ctrTitle"/>
          </p:nvPr>
        </p:nvSpPr>
        <p:spPr>
          <a:xfrm>
            <a:off x="5560550" y="1732275"/>
            <a:ext cx="6304800" cy="14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</a:pPr>
            <a:r>
              <a:rPr lang="en-US" sz="5000" dirty="0"/>
              <a:t>Type the approved speed session title here</a:t>
            </a:r>
            <a:endParaRPr sz="5000" dirty="0"/>
          </a:p>
        </p:txBody>
      </p:sp>
      <p:pic>
        <p:nvPicPr>
          <p:cNvPr id="3" name="Headshot" descr="Speaker headshot placeholder; replace this with your headshot.">
            <a:extLst>
              <a:ext uri="{FF2B5EF4-FFF2-40B4-BE49-F238E27FC236}">
                <a16:creationId xmlns:a16="http://schemas.microsoft.com/office/drawing/2014/main" id="{ABF60C16-EA71-B6D6-F287-0874A926E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75" y="3832200"/>
            <a:ext cx="1905000" cy="1905000"/>
          </a:xfrm>
          <a:prstGeom prst="rect">
            <a:avLst/>
          </a:prstGeom>
        </p:spPr>
      </p:pic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7966550" y="3973825"/>
            <a:ext cx="37824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rgbClr val="A164EF"/>
                </a:solidFill>
                <a:latin typeface="Calibri"/>
                <a:ea typeface="Calibri"/>
                <a:cs typeface="Calibri"/>
                <a:sym typeface="Calibri"/>
              </a:rPr>
              <a:t>Speaker Name</a:t>
            </a:r>
            <a:endParaRPr sz="3600" b="1" dirty="0">
              <a:solidFill>
                <a:srgbClr val="A164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7966550" y="4416925"/>
            <a:ext cx="3587100" cy="8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agency or company name here 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Main point of this slide</a:t>
            </a:r>
            <a:endParaRPr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of images and graphics</a:t>
            </a:r>
            <a:endParaRPr dirty="0"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7645421" cy="443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68630" algn="l" rtl="0">
              <a:spcBef>
                <a:spcPts val="500"/>
              </a:spcBef>
              <a:spcAft>
                <a:spcPts val="0"/>
              </a:spcAft>
              <a:buSzPts val="3780"/>
              <a:buChar char="•"/>
            </a:pPr>
            <a:r>
              <a:rPr lang="en-US" dirty="0"/>
              <a:t>Consider this advice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We encourage you to use images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Blur/mask any sensitive info on screenshots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Only use graphics or stock photos that you own or have permission to use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Right click on images to add Alt Text</a:t>
            </a:r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Screenshots must be large enough to see across a very large conference room!</a:t>
            </a:r>
          </a:p>
        </p:txBody>
      </p:sp>
      <p:pic>
        <p:nvPicPr>
          <p:cNvPr id="5" name="Picture 4" descr="Woman looking down at her cell phone and smiling.">
            <a:extLst>
              <a:ext uri="{FF2B5EF4-FFF2-40B4-BE49-F238E27FC236}">
                <a16:creationId xmlns:a16="http://schemas.microsoft.com/office/drawing/2014/main" id="{46736FBC-CA52-B11A-3791-90A48387C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40" y="1331088"/>
            <a:ext cx="3269059" cy="495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3E84-FBA8-240B-649E-0857AF80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664"/>
          </a:xfrm>
        </p:spPr>
        <p:txBody>
          <a:bodyPr/>
          <a:lstStyle/>
          <a:p>
            <a:r>
              <a:rPr lang="en-US" dirty="0"/>
              <a:t>Large Screenshot</a:t>
            </a:r>
          </a:p>
        </p:txBody>
      </p:sp>
      <p:pic>
        <p:nvPicPr>
          <p:cNvPr id="6" name="Picture 5" descr="Screenshot of an example social media post.">
            <a:extLst>
              <a:ext uri="{FF2B5EF4-FFF2-40B4-BE49-F238E27FC236}">
                <a16:creationId xmlns:a16="http://schemas.microsoft.com/office/drawing/2014/main" id="{05978123-81A7-03CF-7F2F-1D27B937F5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1133"/>
          <a:stretch/>
        </p:blipFill>
        <p:spPr>
          <a:xfrm>
            <a:off x="1827250" y="1225789"/>
            <a:ext cx="6193025" cy="4761354"/>
          </a:xfrm>
          <a:prstGeom prst="rect">
            <a:avLst/>
          </a:prstGeom>
        </p:spPr>
      </p:pic>
      <p:pic>
        <p:nvPicPr>
          <p:cNvPr id="14" name="Picture 13" descr="Green circle with a checkmark on it, which represents that this is a good example of a screenshot large enough to see.">
            <a:extLst>
              <a:ext uri="{FF2B5EF4-FFF2-40B4-BE49-F238E27FC236}">
                <a16:creationId xmlns:a16="http://schemas.microsoft.com/office/drawing/2014/main" id="{DC1E34FC-7C14-23B7-F5B5-068A39F19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772" y="114865"/>
            <a:ext cx="3748399" cy="21084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BE9674-F8C5-94D6-FB27-0B9D8DE96CC0}"/>
              </a:ext>
            </a:extLst>
          </p:cNvPr>
          <p:cNvSpPr txBox="1"/>
          <p:nvPr/>
        </p:nvSpPr>
        <p:spPr>
          <a:xfrm>
            <a:off x="8266239" y="2853960"/>
            <a:ext cx="37483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Social media screenshots are easier to see in large conference rooms if you limit them to one per slide.</a:t>
            </a:r>
          </a:p>
        </p:txBody>
      </p:sp>
    </p:spTree>
    <p:extLst>
      <p:ext uri="{BB962C8B-B14F-4D97-AF65-F5344CB8AC3E}">
        <p14:creationId xmlns:p14="http://schemas.microsoft.com/office/powerpoint/2010/main" val="300369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B142-A39E-FEDE-152E-55F87954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651"/>
          </a:xfrm>
        </p:spPr>
        <p:txBody>
          <a:bodyPr/>
          <a:lstStyle/>
          <a:p>
            <a:r>
              <a:rPr lang="en-US" dirty="0"/>
              <a:t>Small Screenshots</a:t>
            </a:r>
          </a:p>
        </p:txBody>
      </p:sp>
      <p:pic>
        <p:nvPicPr>
          <p:cNvPr id="7" name="Picture 6" descr="Screenshot illustrating a social media post that is too small onscreen.">
            <a:extLst>
              <a:ext uri="{FF2B5EF4-FFF2-40B4-BE49-F238E27FC236}">
                <a16:creationId xmlns:a16="http://schemas.microsoft.com/office/drawing/2014/main" id="{68087F98-E855-D181-A952-9DE592DC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846"/>
          <a:stretch/>
        </p:blipFill>
        <p:spPr>
          <a:xfrm>
            <a:off x="1224141" y="1124607"/>
            <a:ext cx="2983173" cy="2794227"/>
          </a:xfrm>
          <a:prstGeom prst="rect">
            <a:avLst/>
          </a:prstGeom>
        </p:spPr>
      </p:pic>
      <p:pic>
        <p:nvPicPr>
          <p:cNvPr id="3" name="Picture 2" descr="Red circle with an X in it, which represents that this is an example of what not to do.">
            <a:extLst>
              <a:ext uri="{FF2B5EF4-FFF2-40B4-BE49-F238E27FC236}">
                <a16:creationId xmlns:a16="http://schemas.microsoft.com/office/drawing/2014/main" id="{9E759617-4CED-796B-7E2B-F07F01073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973" y="1396019"/>
            <a:ext cx="4335542" cy="2438742"/>
          </a:xfrm>
          <a:prstGeom prst="rect">
            <a:avLst/>
          </a:prstGeom>
        </p:spPr>
      </p:pic>
      <p:pic>
        <p:nvPicPr>
          <p:cNvPr id="13" name="Picture 12" descr="Screenshot illustrating a social media post that is too small onscreen.">
            <a:extLst>
              <a:ext uri="{FF2B5EF4-FFF2-40B4-BE49-F238E27FC236}">
                <a16:creationId xmlns:a16="http://schemas.microsoft.com/office/drawing/2014/main" id="{8B55F01D-8D2E-CB71-3A28-73943F6A58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776" t="-3641" r="776" b="21547"/>
          <a:stretch/>
        </p:blipFill>
        <p:spPr>
          <a:xfrm>
            <a:off x="5786406" y="897738"/>
            <a:ext cx="2985733" cy="2694781"/>
          </a:xfrm>
          <a:prstGeom prst="rect">
            <a:avLst/>
          </a:prstGeom>
        </p:spPr>
      </p:pic>
      <p:pic>
        <p:nvPicPr>
          <p:cNvPr id="11" name="Picture 10" descr="Screenshot illustrating a social media post that is too small onscreen.">
            <a:extLst>
              <a:ext uri="{FF2B5EF4-FFF2-40B4-BE49-F238E27FC236}">
                <a16:creationId xmlns:a16="http://schemas.microsoft.com/office/drawing/2014/main" id="{D19CD53E-1BAD-91E3-89EE-05C8A4638B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3297"/>
          <a:stretch/>
        </p:blipFill>
        <p:spPr>
          <a:xfrm>
            <a:off x="3502741" y="3349127"/>
            <a:ext cx="2931305" cy="27942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BE9674-F8C5-94D6-FB27-0B9D8DE96CC0}"/>
              </a:ext>
            </a:extLst>
          </p:cNvPr>
          <p:cNvSpPr txBox="1"/>
          <p:nvPr/>
        </p:nvSpPr>
        <p:spPr>
          <a:xfrm>
            <a:off x="7798676" y="3927857"/>
            <a:ext cx="39996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More than one screenshot per slide is difficult to see in large conference rooms.</a:t>
            </a:r>
          </a:p>
        </p:txBody>
      </p:sp>
    </p:spTree>
    <p:extLst>
      <p:ext uri="{BB962C8B-B14F-4D97-AF65-F5344CB8AC3E}">
        <p14:creationId xmlns:p14="http://schemas.microsoft.com/office/powerpoint/2010/main" val="103905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title</a:t>
            </a:r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another title</a:t>
            </a:r>
            <a:endParaRPr dirty="0"/>
          </a:p>
        </p:txBody>
      </p:sp>
      <p:sp>
        <p:nvSpPr>
          <p:cNvPr id="3" name="Google Shape;70;p13">
            <a:extLst>
              <a:ext uri="{FF2B5EF4-FFF2-40B4-BE49-F238E27FC236}">
                <a16:creationId xmlns:a16="http://schemas.microsoft.com/office/drawing/2014/main" id="{6ECF43CC-793B-CCCA-6FED-E8AC5DC095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CC4E-8A5A-A9FF-95E0-7A575591E9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333E48"/>
                </a:solidFill>
              </a:rPr>
              <a:t>Thanks for attending #GSMCON2023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GSMC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24603</TotalTime>
  <Words>200</Words>
  <Application>Microsoft Macintosh PowerPoint</Application>
  <PresentationFormat>Widescreen</PresentationFormat>
  <Paragraphs>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1_GSMCON Theme</vt:lpstr>
      <vt:lpstr>Type the approved speed session title here</vt:lpstr>
      <vt:lpstr>Main point of this slide</vt:lpstr>
      <vt:lpstr>Use of images and graphics</vt:lpstr>
      <vt:lpstr>Large Screenshot</vt:lpstr>
      <vt:lpstr>Small Screenshots</vt:lpstr>
      <vt:lpstr>Click to add title</vt:lpstr>
      <vt:lpstr>Click to add another title</vt:lpstr>
      <vt:lpstr>Thanks for attending #GSMCON2023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type the approved title of your session here</dc:title>
  <cp:lastModifiedBy>Hunter Dalton</cp:lastModifiedBy>
  <cp:revision>20</cp:revision>
  <dcterms:modified xsi:type="dcterms:W3CDTF">2026-01-23T18:47:18Z</dcterms:modified>
</cp:coreProperties>
</file>