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94"/>
  </p:normalViewPr>
  <p:slideViewPr>
    <p:cSldViewPr snapToGrid="0">
      <p:cViewPr varScale="1">
        <p:scale>
          <a:sx n="121" d="100"/>
          <a:sy n="121" d="100"/>
        </p:scale>
        <p:origin x="6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69429" y="2232078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3" name="Picture 2" descr="A city skyline with lights&#10;&#10;AI-generated content may be incorrect.">
            <a:extLst>
              <a:ext uri="{FF2B5EF4-FFF2-40B4-BE49-F238E27FC236}">
                <a16:creationId xmlns:a16="http://schemas.microsoft.com/office/drawing/2014/main" id="{62C4959D-0DA3-6D08-9389-94972AADC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89ED2B-C2FD-CE87-7688-734545D31F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156749">
            <a:off x="-625482" y="2780675"/>
            <a:ext cx="3746853" cy="84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77D35CBB-F1BB-D10D-24E2-9198D4BC9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56EB1DD-81B6-F3C3-C76E-C806D7DA6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5411FF4-50E5-BFEE-D30B-7E9F9926E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3D3F00CE-2F0B-1BCF-A76A-6EA38BC343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6B9FB631-6959-4268-FFB3-56F1CC655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98156F93-1E39-A899-D791-EF7B42164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F52EB3-C51B-977A-9067-9D5F4D07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8771" y="2857875"/>
            <a:ext cx="6670148" cy="1503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with blonde hair smiling&#10;&#10;AI-generated content may be incorrect.">
            <a:extLst>
              <a:ext uri="{FF2B5EF4-FFF2-40B4-BE49-F238E27FC236}">
                <a16:creationId xmlns:a16="http://schemas.microsoft.com/office/drawing/2014/main" id="{FF138E87-2478-7A95-5AB3-D095BDDDE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780" y="4206642"/>
            <a:ext cx="1799489" cy="1799489"/>
          </a:xfrm>
          <a:prstGeom prst="rect">
            <a:avLst/>
          </a:prstGeom>
        </p:spPr>
      </p:pic>
      <p:pic>
        <p:nvPicPr>
          <p:cNvPr id="22" name="Picture 21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C58EE4A-9B41-565A-E5C6-B5779F408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113" y="4206642"/>
            <a:ext cx="1799489" cy="1799489"/>
          </a:xfrm>
          <a:prstGeom prst="rect">
            <a:avLst/>
          </a:prstGeom>
        </p:spPr>
      </p:pic>
      <p:sp>
        <p:nvSpPr>
          <p:cNvPr id="4" name="Google Shape;43;p9">
            <a:extLst>
              <a:ext uri="{FF2B5EF4-FFF2-40B4-BE49-F238E27FC236}">
                <a16:creationId xmlns:a16="http://schemas.microsoft.com/office/drawing/2014/main" id="{2EEC253B-4E3B-856E-327F-858D879952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1251" y="2755520"/>
            <a:ext cx="8407414" cy="7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sz="4400" dirty="0">
                <a:solidFill>
                  <a:srgbClr val="333E48"/>
                </a:solidFill>
              </a:rPr>
              <a:t>Workshop 301: Reels That Serve - Editing Short Videos </a:t>
            </a:r>
            <a:r>
              <a:rPr lang="en-US" sz="4500" dirty="0">
                <a:solidFill>
                  <a:srgbClr val="333E48"/>
                </a:solidFill>
              </a:rPr>
              <a:t>That</a:t>
            </a:r>
            <a:r>
              <a:rPr lang="en-US" sz="4400" dirty="0">
                <a:solidFill>
                  <a:srgbClr val="333E48"/>
                </a:solidFill>
              </a:rPr>
              <a:t> Stick</a:t>
            </a:r>
          </a:p>
        </p:txBody>
      </p:sp>
      <p:sp>
        <p:nvSpPr>
          <p:cNvPr id="3" name="Google Shape;42;p9">
            <a:extLst>
              <a:ext uri="{FF2B5EF4-FFF2-40B4-BE49-F238E27FC236}">
                <a16:creationId xmlns:a16="http://schemas.microsoft.com/office/drawing/2014/main" id="{14F73C6B-EF81-CB3B-5980-35C34AC696D2}"/>
              </a:ext>
            </a:extLst>
          </p:cNvPr>
          <p:cNvSpPr txBox="1">
            <a:spLocks/>
          </p:cNvSpPr>
          <p:nvPr/>
        </p:nvSpPr>
        <p:spPr>
          <a:xfrm>
            <a:off x="4107988" y="4469000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5555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0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Aimee Colton</a:t>
            </a:r>
          </a:p>
        </p:txBody>
      </p:sp>
      <p:sp>
        <p:nvSpPr>
          <p:cNvPr id="13" name="Google Shape;41;p9">
            <a:extLst>
              <a:ext uri="{FF2B5EF4-FFF2-40B4-BE49-F238E27FC236}">
                <a16:creationId xmlns:a16="http://schemas.microsoft.com/office/drawing/2014/main" id="{59813C7F-8B81-163C-71C1-3ADE29F14487}"/>
              </a:ext>
            </a:extLst>
          </p:cNvPr>
          <p:cNvSpPr txBox="1">
            <a:spLocks/>
          </p:cNvSpPr>
          <p:nvPr/>
        </p:nvSpPr>
        <p:spPr>
          <a:xfrm>
            <a:off x="4107988" y="4826042"/>
            <a:ext cx="383381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Social Media </a:t>
            </a:r>
          </a:p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Manager</a:t>
            </a:r>
          </a:p>
        </p:txBody>
      </p:sp>
      <p:sp>
        <p:nvSpPr>
          <p:cNvPr id="14" name="Google Shape;45;p9">
            <a:extLst>
              <a:ext uri="{FF2B5EF4-FFF2-40B4-BE49-F238E27FC236}">
                <a16:creationId xmlns:a16="http://schemas.microsoft.com/office/drawing/2014/main" id="{615A0821-B1E8-CCC2-07CE-200D4917913D}"/>
              </a:ext>
            </a:extLst>
          </p:cNvPr>
          <p:cNvSpPr txBox="1">
            <a:spLocks/>
          </p:cNvSpPr>
          <p:nvPr/>
        </p:nvSpPr>
        <p:spPr>
          <a:xfrm>
            <a:off x="4107988" y="5493838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UDOT</a:t>
            </a:r>
          </a:p>
        </p:txBody>
      </p:sp>
      <p:sp>
        <p:nvSpPr>
          <p:cNvPr id="16" name="Google Shape;42;p9">
            <a:extLst>
              <a:ext uri="{FF2B5EF4-FFF2-40B4-BE49-F238E27FC236}">
                <a16:creationId xmlns:a16="http://schemas.microsoft.com/office/drawing/2014/main" id="{20223C8F-0047-E034-3ADB-3300492614E0}"/>
              </a:ext>
            </a:extLst>
          </p:cNvPr>
          <p:cNvSpPr txBox="1">
            <a:spLocks/>
          </p:cNvSpPr>
          <p:nvPr/>
        </p:nvSpPr>
        <p:spPr>
          <a:xfrm>
            <a:off x="8753133" y="4468114"/>
            <a:ext cx="3783012" cy="100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5555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0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Elizabeth McMillan</a:t>
            </a:r>
          </a:p>
        </p:txBody>
      </p:sp>
      <p:sp>
        <p:nvSpPr>
          <p:cNvPr id="17" name="Google Shape;41;p9">
            <a:extLst>
              <a:ext uri="{FF2B5EF4-FFF2-40B4-BE49-F238E27FC236}">
                <a16:creationId xmlns:a16="http://schemas.microsoft.com/office/drawing/2014/main" id="{EED9C9C4-B276-84B4-06B2-AA7FD60E2CEB}"/>
              </a:ext>
            </a:extLst>
          </p:cNvPr>
          <p:cNvSpPr txBox="1">
            <a:spLocks/>
          </p:cNvSpPr>
          <p:nvPr/>
        </p:nvSpPr>
        <p:spPr>
          <a:xfrm>
            <a:off x="8753133" y="4826042"/>
            <a:ext cx="3833812" cy="83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Director of Strategic</a:t>
            </a:r>
          </a:p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Communications</a:t>
            </a:r>
          </a:p>
        </p:txBody>
      </p:sp>
      <p:sp>
        <p:nvSpPr>
          <p:cNvPr id="18" name="Google Shape;45;p9">
            <a:extLst>
              <a:ext uri="{FF2B5EF4-FFF2-40B4-BE49-F238E27FC236}">
                <a16:creationId xmlns:a16="http://schemas.microsoft.com/office/drawing/2014/main" id="{DF5C3481-C884-51F3-A664-1D8BF700C54A}"/>
              </a:ext>
            </a:extLst>
          </p:cNvPr>
          <p:cNvSpPr txBox="1">
            <a:spLocks/>
          </p:cNvSpPr>
          <p:nvPr/>
        </p:nvSpPr>
        <p:spPr>
          <a:xfrm>
            <a:off x="8753133" y="5445385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UDOT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6239-89D1-9D34-C967-6EAE407F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Screenshots</a:t>
            </a:r>
          </a:p>
        </p:txBody>
      </p:sp>
      <p:pic>
        <p:nvPicPr>
          <p:cNvPr id="4" name="Picture 3" descr="Screenshot of an example social media post.">
            <a:extLst>
              <a:ext uri="{FF2B5EF4-FFF2-40B4-BE49-F238E27FC236}">
                <a16:creationId xmlns:a16="http://schemas.microsoft.com/office/drawing/2014/main" id="{1A515D4B-AAC4-7F19-F1A1-D3B9B67E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33"/>
          <a:stretch/>
        </p:blipFill>
        <p:spPr>
          <a:xfrm>
            <a:off x="1827250" y="1225789"/>
            <a:ext cx="6193025" cy="4761354"/>
          </a:xfrm>
          <a:prstGeom prst="rect">
            <a:avLst/>
          </a:prstGeom>
        </p:spPr>
      </p:pic>
      <p:pic>
        <p:nvPicPr>
          <p:cNvPr id="5" name="Picture 4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E996DC94-EC28-8CC3-EBD3-9B14FF4A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2" y="-126435"/>
            <a:ext cx="3748399" cy="2108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A5D4F-484B-A4C5-B9A5-8E15E1F56559}"/>
              </a:ext>
            </a:extLst>
          </p:cNvPr>
          <p:cNvSpPr txBox="1"/>
          <p:nvPr/>
        </p:nvSpPr>
        <p:spPr>
          <a:xfrm>
            <a:off x="8266239" y="2853960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C0BC13B-CC69-A2CD-1501-33C1FDC3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Screenshots</a:t>
            </a:r>
          </a:p>
        </p:txBody>
      </p:sp>
      <p:pic>
        <p:nvPicPr>
          <p:cNvPr id="7" name="Picture 6" descr="Screenshot illustrating a social media post that is too small onscreen.">
            <a:extLst>
              <a:ext uri="{FF2B5EF4-FFF2-40B4-BE49-F238E27FC236}">
                <a16:creationId xmlns:a16="http://schemas.microsoft.com/office/drawing/2014/main" id="{989872D7-15CB-3DEB-3F4D-7CE3827D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46"/>
          <a:stretch/>
        </p:blipFill>
        <p:spPr>
          <a:xfrm>
            <a:off x="1224141" y="1124607"/>
            <a:ext cx="2983173" cy="2794227"/>
          </a:xfrm>
          <a:prstGeom prst="rect">
            <a:avLst/>
          </a:prstGeom>
        </p:spPr>
      </p:pic>
      <p:pic>
        <p:nvPicPr>
          <p:cNvPr id="11" name="Picture 10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6E039D57-F881-592B-3C34-02FBD27C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73" y="1396019"/>
            <a:ext cx="4335542" cy="2438742"/>
          </a:xfrm>
          <a:prstGeom prst="rect">
            <a:avLst/>
          </a:prstGeom>
        </p:spPr>
      </p:pic>
      <p:pic>
        <p:nvPicPr>
          <p:cNvPr id="6" name="Picture 5" descr="Screenshot illustrating a social media post that is too small onscreen.">
            <a:extLst>
              <a:ext uri="{FF2B5EF4-FFF2-40B4-BE49-F238E27FC236}">
                <a16:creationId xmlns:a16="http://schemas.microsoft.com/office/drawing/2014/main" id="{E662384F-4EB9-4B39-4A4F-B0DDBA58B8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76" t="-3641" r="776" b="21547"/>
          <a:stretch/>
        </p:blipFill>
        <p:spPr>
          <a:xfrm>
            <a:off x="5786406" y="897738"/>
            <a:ext cx="2985733" cy="2694781"/>
          </a:xfrm>
          <a:prstGeom prst="rect">
            <a:avLst/>
          </a:prstGeom>
        </p:spPr>
      </p:pic>
      <p:pic>
        <p:nvPicPr>
          <p:cNvPr id="9" name="Picture 8" descr="Screenshot illustrating a social media post that is too small onscreen.">
            <a:extLst>
              <a:ext uri="{FF2B5EF4-FFF2-40B4-BE49-F238E27FC236}">
                <a16:creationId xmlns:a16="http://schemas.microsoft.com/office/drawing/2014/main" id="{B0A2CDC9-F020-8E16-8875-EBBD840672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297"/>
          <a:stretch/>
        </p:blipFill>
        <p:spPr>
          <a:xfrm>
            <a:off x="3502741" y="3349127"/>
            <a:ext cx="2931305" cy="2794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15A14C-5A95-4CCC-2B12-C9558E590545}"/>
              </a:ext>
            </a:extLst>
          </p:cNvPr>
          <p:cNvSpPr txBox="1"/>
          <p:nvPr/>
        </p:nvSpPr>
        <p:spPr>
          <a:xfrm>
            <a:off x="7798676" y="3927857"/>
            <a:ext cx="3999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20373</TotalTime>
  <Words>218</Words>
  <Application>Microsoft Macintosh PowerPoint</Application>
  <PresentationFormat>Widescreen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Workshop 301: Reels That Serve - Editing Short Videos That Stick</vt:lpstr>
      <vt:lpstr>Replace this section heading</vt:lpstr>
      <vt:lpstr>Main point of this slide</vt:lpstr>
      <vt:lpstr>Use of images and graphics</vt:lpstr>
      <vt:lpstr>Large Screenshots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Hunter Dalton</cp:lastModifiedBy>
  <cp:revision>21</cp:revision>
  <dcterms:modified xsi:type="dcterms:W3CDTF">2026-01-23T20:57:44Z</dcterms:modified>
</cp:coreProperties>
</file>