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3" name="Picture 2" descr="A city skyline with lights&#10;&#10;AI-generated content may be incorrect.">
            <a:extLst>
              <a:ext uri="{FF2B5EF4-FFF2-40B4-BE49-F238E27FC236}">
                <a16:creationId xmlns:a16="http://schemas.microsoft.com/office/drawing/2014/main" id="{62C4959D-0DA3-6D08-9389-94972AADC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89ED2B-C2FD-CE87-7688-734545D31F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56749">
            <a:off x="-625482" y="2780675"/>
            <a:ext cx="3746853" cy="84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77D35CBB-F1BB-D10D-24E2-9198D4BC9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6EB1DD-81B6-F3C3-C76E-C806D7DA6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5411FF4-50E5-BFEE-D30B-7E9F9926E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3D3F00CE-2F0B-1BCF-A76A-6EA38BC34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6B9FB631-6959-4268-FFB3-56F1CC655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98156F93-1E39-A899-D791-EF7B4216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F52EB3-C51B-977A-9067-9D5F4D07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771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564E1EDB-45A6-89EF-77EF-41F174F7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95" y="4196131"/>
            <a:ext cx="1799489" cy="1799489"/>
          </a:xfrm>
          <a:prstGeom prst="rect">
            <a:avLst/>
          </a:prstGeom>
        </p:spPr>
      </p:pic>
      <p:sp>
        <p:nvSpPr>
          <p:cNvPr id="4" name="Google Shape;43;p9">
            <a:extLst>
              <a:ext uri="{FF2B5EF4-FFF2-40B4-BE49-F238E27FC236}">
                <a16:creationId xmlns:a16="http://schemas.microsoft.com/office/drawing/2014/main" id="{2EEC253B-4E3B-856E-327F-858D879952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86557" y="2755520"/>
            <a:ext cx="7260721" cy="7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4400" dirty="0">
                <a:solidFill>
                  <a:srgbClr val="333E48"/>
                </a:solidFill>
              </a:rPr>
              <a:t>The Busy Workday AI Playbook for </a:t>
            </a:r>
            <a:r>
              <a:rPr lang="en-US" sz="4400" dirty="0" err="1">
                <a:solidFill>
                  <a:srgbClr val="333E48"/>
                </a:solidFill>
              </a:rPr>
              <a:t>SocialGov</a:t>
            </a:r>
            <a:endParaRPr lang="en-US" sz="4400" dirty="0">
              <a:solidFill>
                <a:srgbClr val="333E48"/>
              </a:solidFill>
            </a:endParaRPr>
          </a:p>
        </p:txBody>
      </p:sp>
      <p:sp>
        <p:nvSpPr>
          <p:cNvPr id="3" name="Google Shape;42;p9">
            <a:extLst>
              <a:ext uri="{FF2B5EF4-FFF2-40B4-BE49-F238E27FC236}">
                <a16:creationId xmlns:a16="http://schemas.microsoft.com/office/drawing/2014/main" id="{14F73C6B-EF81-CB3B-5980-35C34AC696D2}"/>
              </a:ext>
            </a:extLst>
          </p:cNvPr>
          <p:cNvSpPr txBox="1">
            <a:spLocks/>
          </p:cNvSpPr>
          <p:nvPr/>
        </p:nvSpPr>
        <p:spPr>
          <a:xfrm>
            <a:off x="5471172" y="4469000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Brock Damjanovich</a:t>
            </a:r>
          </a:p>
        </p:txBody>
      </p:sp>
      <p:sp>
        <p:nvSpPr>
          <p:cNvPr id="13" name="Google Shape;41;p9">
            <a:extLst>
              <a:ext uri="{FF2B5EF4-FFF2-40B4-BE49-F238E27FC236}">
                <a16:creationId xmlns:a16="http://schemas.microsoft.com/office/drawing/2014/main" id="{59813C7F-8B81-163C-71C1-3ADE29F14487}"/>
              </a:ext>
            </a:extLst>
          </p:cNvPr>
          <p:cNvSpPr txBox="1">
            <a:spLocks/>
          </p:cNvSpPr>
          <p:nvPr/>
        </p:nvSpPr>
        <p:spPr>
          <a:xfrm>
            <a:off x="5471170" y="4857865"/>
            <a:ext cx="5193667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Communications Manager</a:t>
            </a:r>
          </a:p>
        </p:txBody>
      </p:sp>
      <p:sp>
        <p:nvSpPr>
          <p:cNvPr id="14" name="Google Shape;45;p9">
            <a:extLst>
              <a:ext uri="{FF2B5EF4-FFF2-40B4-BE49-F238E27FC236}">
                <a16:creationId xmlns:a16="http://schemas.microsoft.com/office/drawing/2014/main" id="{615A0821-B1E8-CCC2-07CE-200D4917913D}"/>
              </a:ext>
            </a:extLst>
          </p:cNvPr>
          <p:cNvSpPr txBox="1">
            <a:spLocks/>
          </p:cNvSpPr>
          <p:nvPr/>
        </p:nvSpPr>
        <p:spPr>
          <a:xfrm>
            <a:off x="5471170" y="5292767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Salt Lake County Office of Regional Development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6239-89D1-9D34-C967-6EAE407F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4" name="Picture 3" descr="Screenshot of an example social media post.">
            <a:extLst>
              <a:ext uri="{FF2B5EF4-FFF2-40B4-BE49-F238E27FC236}">
                <a16:creationId xmlns:a16="http://schemas.microsoft.com/office/drawing/2014/main" id="{1A515D4B-AAC4-7F19-F1A1-D3B9B67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5" name="Picture 4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E996DC94-EC28-8CC3-EBD3-9B14FF4A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5D4F-484B-A4C5-B9A5-8E15E1F56559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C0BC13B-CC69-A2CD-1501-33C1FDC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989872D7-15CB-3DEB-3F4D-7CE3827D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1" name="Picture 10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6E039D57-F881-592B-3C34-02FBD27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6" name="Picture 5" descr="Screenshot illustrating a social media post that is too small onscreen.">
            <a:extLst>
              <a:ext uri="{FF2B5EF4-FFF2-40B4-BE49-F238E27FC236}">
                <a16:creationId xmlns:a16="http://schemas.microsoft.com/office/drawing/2014/main" id="{E662384F-4EB9-4B39-4A4F-B0DDBA58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B0A2CDC9-F020-8E16-8875-EBBD8406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5A14C-5A95-4CCC-2B12-C9558E590545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20378</TotalTime>
  <Words>211</Words>
  <Application>Microsoft Macintosh PowerPoint</Application>
  <PresentationFormat>Widescreen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The Busy Workday AI Playbook for SocialGov</vt:lpstr>
      <vt:lpstr>Replace this section heading</vt:lpstr>
      <vt:lpstr>Main point of this slide</vt:lpstr>
      <vt:lpstr>Use of images and graphics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22</cp:revision>
  <dcterms:modified xsi:type="dcterms:W3CDTF">2026-02-02T17:38:21Z</dcterms:modified>
</cp:coreProperties>
</file>